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9.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10.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chart5.xml" ContentType="application/vnd.openxmlformats-officedocument.drawingml.chart+xml"/>
  <Override PartName="/ppt/charts/style4.xml" ContentType="application/vnd.ms-office.chartstyle+xml"/>
  <Override PartName="/ppt/charts/colors4.xml" ContentType="application/vnd.ms-office.chartcolorstyle+xml"/>
  <Override PartName="/ppt/charts/chart6.xml" ContentType="application/vnd.openxmlformats-officedocument.drawingml.chart+xml"/>
  <Override PartName="/ppt/charts/chart7.xml" ContentType="application/vnd.openxmlformats-officedocument.drawingml.chart+xml"/>
  <Override PartName="/ppt/charts/style5.xml" ContentType="application/vnd.ms-office.chartstyle+xml"/>
  <Override PartName="/ppt/charts/colors5.xml" ContentType="application/vnd.ms-office.chartcolorstyle+xml"/>
  <Override PartName="/ppt/notesSlides/notesSlide11.xml" ContentType="application/vnd.openxmlformats-officedocument.presentationml.notesSlide+xml"/>
  <Override PartName="/ppt/charts/chart8.xml" ContentType="application/vnd.openxmlformats-officedocument.drawingml.chart+xml"/>
  <Override PartName="/ppt/charts/style6.xml" ContentType="application/vnd.ms-office.chartstyle+xml"/>
  <Override PartName="/ppt/charts/colors6.xml" ContentType="application/vnd.ms-office.chartcolorstyle+xml"/>
  <Override PartName="/ppt/notesSlides/notesSlide12.xml" ContentType="application/vnd.openxmlformats-officedocument.presentationml.notesSlide+xml"/>
  <Override PartName="/ppt/charts/chart9.xml" ContentType="application/vnd.openxmlformats-officedocument.drawingml.chart+xml"/>
  <Override PartName="/ppt/charts/style7.xml" ContentType="application/vnd.ms-office.chartstyle+xml"/>
  <Override PartName="/ppt/charts/colors7.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710" r:id="rId1"/>
    <p:sldMasterId id="2147483724" r:id="rId2"/>
  </p:sldMasterIdLst>
  <p:notesMasterIdLst>
    <p:notesMasterId r:id="rId26"/>
  </p:notesMasterIdLst>
  <p:handoutMasterIdLst>
    <p:handoutMasterId r:id="rId27"/>
  </p:handoutMasterIdLst>
  <p:sldIdLst>
    <p:sldId id="338" r:id="rId3"/>
    <p:sldId id="339" r:id="rId4"/>
    <p:sldId id="314" r:id="rId5"/>
    <p:sldId id="258" r:id="rId6"/>
    <p:sldId id="662" r:id="rId7"/>
    <p:sldId id="654" r:id="rId8"/>
    <p:sldId id="645" r:id="rId9"/>
    <p:sldId id="663" r:id="rId10"/>
    <p:sldId id="1300" r:id="rId11"/>
    <p:sldId id="4633" r:id="rId12"/>
    <p:sldId id="667" r:id="rId13"/>
    <p:sldId id="4632" r:id="rId14"/>
    <p:sldId id="665" r:id="rId15"/>
    <p:sldId id="4635" r:id="rId16"/>
    <p:sldId id="345" r:id="rId17"/>
    <p:sldId id="346" r:id="rId18"/>
    <p:sldId id="347" r:id="rId19"/>
    <p:sldId id="341" r:id="rId20"/>
    <p:sldId id="342" r:id="rId21"/>
    <p:sldId id="349" r:id="rId22"/>
    <p:sldId id="350" r:id="rId23"/>
    <p:sldId id="343" r:id="rId24"/>
    <p:sldId id="344" r:id="rId25"/>
  </p:sldIdLst>
  <p:sldSz cx="9144000" cy="6858000" type="screen4x3"/>
  <p:notesSz cx="6797675" cy="9926638"/>
  <p:defaultTextStyle>
    <a:defPPr>
      <a:defRPr lang="zh-TW"/>
    </a:defPPr>
    <a:lvl1pPr algn="l" rtl="0" fontAlgn="base">
      <a:spcBef>
        <a:spcPct val="0"/>
      </a:spcBef>
      <a:spcAft>
        <a:spcPct val="0"/>
      </a:spcAft>
      <a:defRPr kumimoji="1" kern="1200">
        <a:solidFill>
          <a:schemeClr val="tx1"/>
        </a:solidFill>
        <a:latin typeface="Calibri" pitchFamily="34" charset="0"/>
        <a:ea typeface="新細明體" charset="-120"/>
        <a:cs typeface="+mn-cs"/>
      </a:defRPr>
    </a:lvl1pPr>
    <a:lvl2pPr marL="457200" algn="l" rtl="0" fontAlgn="base">
      <a:spcBef>
        <a:spcPct val="0"/>
      </a:spcBef>
      <a:spcAft>
        <a:spcPct val="0"/>
      </a:spcAft>
      <a:defRPr kumimoji="1" kern="1200">
        <a:solidFill>
          <a:schemeClr val="tx1"/>
        </a:solidFill>
        <a:latin typeface="Calibri" pitchFamily="34" charset="0"/>
        <a:ea typeface="新細明體" charset="-120"/>
        <a:cs typeface="+mn-cs"/>
      </a:defRPr>
    </a:lvl2pPr>
    <a:lvl3pPr marL="914400" algn="l" rtl="0" fontAlgn="base">
      <a:spcBef>
        <a:spcPct val="0"/>
      </a:spcBef>
      <a:spcAft>
        <a:spcPct val="0"/>
      </a:spcAft>
      <a:defRPr kumimoji="1" kern="1200">
        <a:solidFill>
          <a:schemeClr val="tx1"/>
        </a:solidFill>
        <a:latin typeface="Calibri" pitchFamily="34" charset="0"/>
        <a:ea typeface="新細明體" charset="-120"/>
        <a:cs typeface="+mn-cs"/>
      </a:defRPr>
    </a:lvl3pPr>
    <a:lvl4pPr marL="1371600" algn="l" rtl="0" fontAlgn="base">
      <a:spcBef>
        <a:spcPct val="0"/>
      </a:spcBef>
      <a:spcAft>
        <a:spcPct val="0"/>
      </a:spcAft>
      <a:defRPr kumimoji="1" kern="1200">
        <a:solidFill>
          <a:schemeClr val="tx1"/>
        </a:solidFill>
        <a:latin typeface="Calibri" pitchFamily="34" charset="0"/>
        <a:ea typeface="新細明體" charset="-120"/>
        <a:cs typeface="+mn-cs"/>
      </a:defRPr>
    </a:lvl4pPr>
    <a:lvl5pPr marL="1828800" algn="l" rtl="0" fontAlgn="base">
      <a:spcBef>
        <a:spcPct val="0"/>
      </a:spcBef>
      <a:spcAft>
        <a:spcPct val="0"/>
      </a:spcAft>
      <a:defRPr kumimoji="1" kern="1200">
        <a:solidFill>
          <a:schemeClr val="tx1"/>
        </a:solidFill>
        <a:latin typeface="Calibri" pitchFamily="34" charset="0"/>
        <a:ea typeface="新細明體" charset="-120"/>
        <a:cs typeface="+mn-cs"/>
      </a:defRPr>
    </a:lvl5pPr>
    <a:lvl6pPr marL="2286000" algn="l" defTabSz="914400" rtl="0" eaLnBrk="1" latinLnBrk="0" hangingPunct="1">
      <a:defRPr kumimoji="1" kern="1200">
        <a:solidFill>
          <a:schemeClr val="tx1"/>
        </a:solidFill>
        <a:latin typeface="Calibri" pitchFamily="34" charset="0"/>
        <a:ea typeface="新細明體" charset="-120"/>
        <a:cs typeface="+mn-cs"/>
      </a:defRPr>
    </a:lvl6pPr>
    <a:lvl7pPr marL="2743200" algn="l" defTabSz="914400" rtl="0" eaLnBrk="1" latinLnBrk="0" hangingPunct="1">
      <a:defRPr kumimoji="1" kern="1200">
        <a:solidFill>
          <a:schemeClr val="tx1"/>
        </a:solidFill>
        <a:latin typeface="Calibri" pitchFamily="34" charset="0"/>
        <a:ea typeface="新細明體" charset="-120"/>
        <a:cs typeface="+mn-cs"/>
      </a:defRPr>
    </a:lvl7pPr>
    <a:lvl8pPr marL="3200400" algn="l" defTabSz="914400" rtl="0" eaLnBrk="1" latinLnBrk="0" hangingPunct="1">
      <a:defRPr kumimoji="1" kern="1200">
        <a:solidFill>
          <a:schemeClr val="tx1"/>
        </a:solidFill>
        <a:latin typeface="Calibri" pitchFamily="34" charset="0"/>
        <a:ea typeface="新細明體" charset="-120"/>
        <a:cs typeface="+mn-cs"/>
      </a:defRPr>
    </a:lvl8pPr>
    <a:lvl9pPr marL="3657600" algn="l" defTabSz="914400" rtl="0" eaLnBrk="1" latinLnBrk="0" hangingPunct="1">
      <a:defRPr kumimoji="1" kern="1200">
        <a:solidFill>
          <a:schemeClr val="tx1"/>
        </a:solidFill>
        <a:latin typeface="Calibri" pitchFamily="34" charset="0"/>
        <a:ea typeface="新細明體" charset="-120"/>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126">
          <p15:clr>
            <a:srgbClr val="A4A3A4"/>
          </p15:clr>
        </p15:guide>
        <p15:guide id="2" pos="214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陳重光" initials="陳重光" lastIdx="1" clrIdx="0">
    <p:extLst>
      <p:ext uri="{19B8F6BF-5375-455C-9EA6-DF929625EA0E}">
        <p15:presenceInfo xmlns:p15="http://schemas.microsoft.com/office/powerpoint/2012/main" userId="S-1-5-21-915342038-12989407-1951487848-3589" providerId="AD"/>
      </p:ext>
    </p:extLst>
  </p:cmAuthor>
  <p:cmAuthor id="2" name="亞 大" initials="亞" lastIdx="2" clrIdx="1">
    <p:extLst>
      <p:ext uri="{19B8F6BF-5375-455C-9EA6-DF929625EA0E}">
        <p15:presenceInfo xmlns:p15="http://schemas.microsoft.com/office/powerpoint/2012/main" userId="93486ef9cc38fc4b"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BB280F"/>
    <a:srgbClr val="B33C17"/>
    <a:srgbClr val="AE311C"/>
    <a:srgbClr val="A0322A"/>
    <a:srgbClr val="FD9101"/>
    <a:srgbClr val="64727F"/>
    <a:srgbClr val="996600"/>
    <a:srgbClr val="FF3399"/>
    <a:srgbClr val="8C891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85BE263C-DBD7-4A20-BB59-AAB30ACAA65A}" styleName="中等深淺樣式 3 - 輔色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5C22544A-7EE6-4342-B048-85BDC9FD1C3A}" styleName="中等深淺樣式 2 - 輔色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2385" autoAdjust="0"/>
    <p:restoredTop sz="87982" autoAdjust="0"/>
  </p:normalViewPr>
  <p:slideViewPr>
    <p:cSldViewPr>
      <p:cViewPr varScale="1">
        <p:scale>
          <a:sx n="76" d="100"/>
          <a:sy n="76" d="100"/>
        </p:scale>
        <p:origin x="1050" y="78"/>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notesViewPr>
    <p:cSldViewPr>
      <p:cViewPr varScale="1">
        <p:scale>
          <a:sx n="63" d="100"/>
          <a:sy n="63" d="100"/>
        </p:scale>
        <p:origin x="-2982" y="-102"/>
      </p:cViewPr>
      <p:guideLst>
        <p:guide orient="horz" pos="3126"/>
        <p:guide pos="2141"/>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notesMaster" Target="notesMasters/notesMaster1.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commentAuthors" Target="commentAuthor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handoutMaster" Target="handoutMasters/handoutMaster1.xml"/><Relationship Id="rId30"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oleObject" Target="file:///\\HD6\alina\&#27861;&#35498;&#26371;\2023-&#27861;&#35498;&#26371;%200313\20230323&#24213;&#31295;.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file:///\\HD6\alina\&#27861;&#35498;&#26371;\2023-&#27861;&#35498;&#26371;%200309\&#37559;&#21806;&#37327;-&#20729;&#32113;&#35336;2022Q2.xlsx"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file:///\\HD6\alina\&#27861;&#35498;&#26371;\2023-&#27861;&#35498;&#26371;%200309\&#37559;&#21806;&#37327;-&#20729;&#32113;&#35336;2022Q2.xlsx" TargetMode="External"/><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1" Type="http://schemas.openxmlformats.org/officeDocument/2006/relationships/oleObject" Target="file:///\\HD6\alina\&#27861;&#35498;&#26371;\2022Q1-&#38515;&#21103;&#32317;\&#37559;&#21806;&#37327;-&#20729;&#32113;&#35336;2022Q1.xlsx" TargetMode="External"/></Relationships>
</file>

<file path=ppt/charts/_rels/chart5.xml.rels><?xml version="1.0" encoding="UTF-8" standalone="yes"?>
<Relationships xmlns="http://schemas.openxmlformats.org/package/2006/relationships"><Relationship Id="rId3" Type="http://schemas.openxmlformats.org/officeDocument/2006/relationships/oleObject" Target="file:///\\HD6\alina\&#27861;&#35498;&#26371;\2023-&#27861;&#35498;&#26371;%200309\&#37559;&#21806;&#37327;-&#20729;&#32113;&#35336;2022Q2.xlsx" TargetMode="External"/><Relationship Id="rId2" Type="http://schemas.microsoft.com/office/2011/relationships/chartColorStyle" Target="colors4.xml"/><Relationship Id="rId1" Type="http://schemas.microsoft.com/office/2011/relationships/chartStyle" Target="style4.xml"/></Relationships>
</file>

<file path=ppt/charts/_rels/chart6.xml.rels><?xml version="1.0" encoding="UTF-8" standalone="yes"?>
<Relationships xmlns="http://schemas.openxmlformats.org/package/2006/relationships"><Relationship Id="rId1" Type="http://schemas.openxmlformats.org/officeDocument/2006/relationships/oleObject" Target="file:///\\HD6\alina\&#27861;&#35498;&#26371;\2022Q1-&#38515;&#21103;&#32317;\&#37559;&#21806;&#37327;-&#20729;&#32113;&#35336;2022Q1.xlsx" TargetMode="External"/></Relationships>
</file>

<file path=ppt/charts/_rels/chart7.xml.rels><?xml version="1.0" encoding="UTF-8" standalone="yes"?>
<Relationships xmlns="http://schemas.openxmlformats.org/package/2006/relationships"><Relationship Id="rId3" Type="http://schemas.openxmlformats.org/officeDocument/2006/relationships/oleObject" Target="file:///\\HD6\alina\&#27861;&#35498;&#26371;\2023-&#27861;&#35498;&#26371;%200309\&#37559;&#21806;&#37327;-&#20729;&#32113;&#35336;2022Q2.xlsx" TargetMode="External"/><Relationship Id="rId2" Type="http://schemas.microsoft.com/office/2011/relationships/chartColorStyle" Target="colors5.xml"/><Relationship Id="rId1" Type="http://schemas.microsoft.com/office/2011/relationships/chartStyle" Target="style5.xml"/></Relationships>
</file>

<file path=ppt/charts/_rels/chart8.xml.rels><?xml version="1.0" encoding="UTF-8" standalone="yes"?>
<Relationships xmlns="http://schemas.openxmlformats.org/package/2006/relationships"><Relationship Id="rId3" Type="http://schemas.openxmlformats.org/officeDocument/2006/relationships/oleObject" Target="file:///\\HD6\alina\&#27861;&#35498;&#26371;\2023-&#27861;&#35498;&#26371;%200317\&#32160;&#38651;-&#27861;&#35498;&#26371;&#36039;&#26009;.xlsx" TargetMode="External"/><Relationship Id="rId2" Type="http://schemas.microsoft.com/office/2011/relationships/chartColorStyle" Target="colors6.xml"/><Relationship Id="rId1" Type="http://schemas.microsoft.com/office/2011/relationships/chartStyle" Target="style6.xml"/></Relationships>
</file>

<file path=ppt/charts/_rels/chart9.xml.rels><?xml version="1.0" encoding="UTF-8" standalone="yes"?>
<Relationships xmlns="http://schemas.openxmlformats.org/package/2006/relationships"><Relationship Id="rId3" Type="http://schemas.openxmlformats.org/officeDocument/2006/relationships/oleObject" Target="file:///\\HD6\alina\&#27861;&#35498;&#26371;\2023-&#27861;&#35498;&#26371;%200317\&#32160;&#38651;-&#27861;&#35498;&#26371;&#36039;&#26009;.xlsx" TargetMode="External"/><Relationship Id="rId2" Type="http://schemas.microsoft.com/office/2011/relationships/chartColorStyle" Target="colors7.xml"/><Relationship Id="rId1" Type="http://schemas.microsoft.com/office/2011/relationships/chartStyle" Target="style7.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TW"/>
  <c:roundedCorners val="0"/>
  <mc:AlternateContent xmlns:mc="http://schemas.openxmlformats.org/markup-compatibility/2006">
    <mc:Choice xmlns:c14="http://schemas.microsoft.com/office/drawing/2007/8/2/chart" Requires="c14">
      <c14:style val="104"/>
    </mc:Choice>
    <mc:Fallback>
      <c:style val="4"/>
    </mc:Fallback>
  </mc:AlternateContent>
  <c:chart>
    <c:autoTitleDeleted val="1"/>
    <c:plotArea>
      <c:layout/>
      <c:barChart>
        <c:barDir val="col"/>
        <c:grouping val="clustered"/>
        <c:varyColors val="0"/>
        <c:ser>
          <c:idx val="0"/>
          <c:order val="0"/>
          <c:tx>
            <c:strRef>
              <c:f>年度營運!$C$3</c:f>
              <c:strCache>
                <c:ptCount val="1"/>
                <c:pt idx="0">
                  <c:v> 營業額(仟元) </c:v>
                </c:pt>
              </c:strCache>
            </c:strRef>
          </c:tx>
          <c:spPr>
            <a:gradFill rotWithShape="1">
              <a:gsLst>
                <a:gs pos="0">
                  <a:schemeClr val="accent2">
                    <a:shade val="53000"/>
                    <a:shade val="51000"/>
                    <a:satMod val="130000"/>
                  </a:schemeClr>
                </a:gs>
                <a:gs pos="80000">
                  <a:schemeClr val="accent2">
                    <a:shade val="53000"/>
                    <a:shade val="93000"/>
                    <a:satMod val="130000"/>
                  </a:schemeClr>
                </a:gs>
                <a:gs pos="100000">
                  <a:schemeClr val="accent2">
                    <a:shade val="5300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Pt>
            <c:idx val="2"/>
            <c:invertIfNegative val="1"/>
            <c:bubble3D val="0"/>
            <c:extLst>
              <c:ext xmlns:c16="http://schemas.microsoft.com/office/drawing/2014/chart" uri="{C3380CC4-5D6E-409C-BE32-E72D297353CC}">
                <c16:uniqueId val="{00000000-97AD-478C-94DC-D09AF84EA478}"/>
              </c:ext>
            </c:extLst>
          </c:dPt>
          <c:cat>
            <c:strRef>
              <c:f>年度營運!$B$4:$B$9</c:f>
              <c:strCache>
                <c:ptCount val="6"/>
                <c:pt idx="0">
                  <c:v>106年</c:v>
                </c:pt>
                <c:pt idx="1">
                  <c:v>107年</c:v>
                </c:pt>
                <c:pt idx="2">
                  <c:v>108年</c:v>
                </c:pt>
                <c:pt idx="3">
                  <c:v>109年</c:v>
                </c:pt>
                <c:pt idx="4">
                  <c:v>110年</c:v>
                </c:pt>
                <c:pt idx="5">
                  <c:v>111年</c:v>
                </c:pt>
              </c:strCache>
            </c:strRef>
          </c:cat>
          <c:val>
            <c:numRef>
              <c:f>年度營運!$C$4:$C$9</c:f>
              <c:numCache>
                <c:formatCode>#,##0_);[Red]\(#,##0\)</c:formatCode>
                <c:ptCount val="6"/>
                <c:pt idx="0">
                  <c:v>16743012</c:v>
                </c:pt>
                <c:pt idx="1">
                  <c:v>18577212</c:v>
                </c:pt>
                <c:pt idx="2">
                  <c:v>18153101</c:v>
                </c:pt>
                <c:pt idx="3">
                  <c:v>18300805</c:v>
                </c:pt>
                <c:pt idx="4">
                  <c:v>27457879</c:v>
                </c:pt>
                <c:pt idx="5">
                  <c:v>26749017</c:v>
                </c:pt>
              </c:numCache>
            </c:numRef>
          </c:val>
          <c:extLst>
            <c:ext xmlns:c16="http://schemas.microsoft.com/office/drawing/2014/chart" uri="{C3380CC4-5D6E-409C-BE32-E72D297353CC}">
              <c16:uniqueId val="{00000001-97AD-478C-94DC-D09AF84EA478}"/>
            </c:ext>
          </c:extLst>
        </c:ser>
        <c:ser>
          <c:idx val="3"/>
          <c:order val="1"/>
          <c:tx>
            <c:strRef>
              <c:f>年度營運!$E$3</c:f>
              <c:strCache>
                <c:ptCount val="1"/>
                <c:pt idx="0">
                  <c:v> 歸屬母公司稅後淨利(仟元) </c:v>
                </c:pt>
              </c:strCache>
            </c:strRef>
          </c:tx>
          <c:spPr>
            <a:gradFill rotWithShape="1">
              <a:gsLst>
                <a:gs pos="0">
                  <a:schemeClr val="accent2">
                    <a:tint val="77000"/>
                    <a:shade val="51000"/>
                    <a:satMod val="130000"/>
                  </a:schemeClr>
                </a:gs>
                <a:gs pos="80000">
                  <a:schemeClr val="accent2">
                    <a:tint val="77000"/>
                    <a:shade val="93000"/>
                    <a:satMod val="130000"/>
                  </a:schemeClr>
                </a:gs>
                <a:gs pos="100000">
                  <a:schemeClr val="accent2">
                    <a:tint val="7700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cat>
            <c:strRef>
              <c:f>年度營運!$B$4:$B$9</c:f>
              <c:strCache>
                <c:ptCount val="6"/>
                <c:pt idx="0">
                  <c:v>106年</c:v>
                </c:pt>
                <c:pt idx="1">
                  <c:v>107年</c:v>
                </c:pt>
                <c:pt idx="2">
                  <c:v>108年</c:v>
                </c:pt>
                <c:pt idx="3">
                  <c:v>109年</c:v>
                </c:pt>
                <c:pt idx="4">
                  <c:v>110年</c:v>
                </c:pt>
                <c:pt idx="5">
                  <c:v>111年</c:v>
                </c:pt>
              </c:strCache>
            </c:strRef>
          </c:cat>
          <c:val>
            <c:numRef>
              <c:f>年度營運!$E$4:$E$9</c:f>
              <c:numCache>
                <c:formatCode>#,##0_);[Red]\(#,##0\)</c:formatCode>
                <c:ptCount val="6"/>
                <c:pt idx="0">
                  <c:v>467463</c:v>
                </c:pt>
                <c:pt idx="1">
                  <c:v>471252</c:v>
                </c:pt>
                <c:pt idx="2">
                  <c:v>505047</c:v>
                </c:pt>
                <c:pt idx="3">
                  <c:v>850045</c:v>
                </c:pt>
                <c:pt idx="4">
                  <c:v>1408768</c:v>
                </c:pt>
                <c:pt idx="5">
                  <c:v>841475</c:v>
                </c:pt>
              </c:numCache>
            </c:numRef>
          </c:val>
          <c:extLst>
            <c:ext xmlns:c16="http://schemas.microsoft.com/office/drawing/2014/chart" uri="{C3380CC4-5D6E-409C-BE32-E72D297353CC}">
              <c16:uniqueId val="{00000002-97AD-478C-94DC-D09AF84EA478}"/>
            </c:ext>
          </c:extLst>
        </c:ser>
        <c:dLbls>
          <c:showLegendKey val="0"/>
          <c:showVal val="0"/>
          <c:showCatName val="0"/>
          <c:showSerName val="0"/>
          <c:showPercent val="0"/>
          <c:showBubbleSize val="0"/>
        </c:dLbls>
        <c:gapWidth val="75"/>
        <c:axId val="143443840"/>
        <c:axId val="143445376"/>
      </c:barChart>
      <c:lineChart>
        <c:grouping val="standard"/>
        <c:varyColors val="0"/>
        <c:ser>
          <c:idx val="4"/>
          <c:order val="2"/>
          <c:tx>
            <c:strRef>
              <c:f>年度營運!$G$3</c:f>
              <c:strCache>
                <c:ptCount val="1"/>
                <c:pt idx="0">
                  <c:v>毛利率(%)</c:v>
                </c:pt>
              </c:strCache>
            </c:strRef>
          </c:tx>
          <c:spPr>
            <a:ln w="34925" cap="rnd">
              <a:solidFill>
                <a:schemeClr val="accent2">
                  <a:tint val="54000"/>
                </a:schemeClr>
              </a:solidFill>
              <a:round/>
            </a:ln>
            <a:effectLst>
              <a:outerShdw blurRad="40000" dist="23000" dir="5400000" rotWithShape="0">
                <a:srgbClr val="000000">
                  <a:alpha val="35000"/>
                </a:srgbClr>
              </a:outerShdw>
            </a:effectLst>
          </c:spPr>
          <c:marker>
            <c:symbol val="circle"/>
            <c:size val="6"/>
            <c:spPr>
              <a:gradFill rotWithShape="1">
                <a:gsLst>
                  <a:gs pos="0">
                    <a:schemeClr val="accent2">
                      <a:tint val="54000"/>
                      <a:shade val="51000"/>
                      <a:satMod val="130000"/>
                    </a:schemeClr>
                  </a:gs>
                  <a:gs pos="80000">
                    <a:schemeClr val="accent2">
                      <a:tint val="54000"/>
                      <a:shade val="93000"/>
                      <a:satMod val="130000"/>
                    </a:schemeClr>
                  </a:gs>
                  <a:gs pos="100000">
                    <a:schemeClr val="accent2">
                      <a:tint val="54000"/>
                      <a:shade val="94000"/>
                      <a:satMod val="135000"/>
                    </a:schemeClr>
                  </a:gs>
                </a:gsLst>
                <a:lin ang="16200000" scaled="0"/>
              </a:gradFill>
              <a:ln w="9525">
                <a:solidFill>
                  <a:schemeClr val="accent2">
                    <a:tint val="54000"/>
                  </a:schemeClr>
                </a:solidFill>
                <a:roun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marker>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微軟正黑體" panose="020B0604030504040204" pitchFamily="34" charset="-120"/>
                    <a:ea typeface="微軟正黑體" panose="020B0604030504040204" pitchFamily="34" charset="-120"/>
                    <a:cs typeface="+mn-cs"/>
                  </a:defRPr>
                </a:pPr>
                <a:endParaRPr lang="zh-TW"/>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年度營運!$B$4:$B$9</c:f>
              <c:strCache>
                <c:ptCount val="6"/>
                <c:pt idx="0">
                  <c:v>106年</c:v>
                </c:pt>
                <c:pt idx="1">
                  <c:v>107年</c:v>
                </c:pt>
                <c:pt idx="2">
                  <c:v>108年</c:v>
                </c:pt>
                <c:pt idx="3">
                  <c:v>109年</c:v>
                </c:pt>
                <c:pt idx="4">
                  <c:v>110年</c:v>
                </c:pt>
                <c:pt idx="5">
                  <c:v>111年</c:v>
                </c:pt>
              </c:strCache>
            </c:strRef>
          </c:cat>
          <c:val>
            <c:numRef>
              <c:f>年度營運!$G$4:$G$9</c:f>
              <c:numCache>
                <c:formatCode>0.00%</c:formatCode>
                <c:ptCount val="6"/>
                <c:pt idx="0">
                  <c:v>9.2643486130213615E-2</c:v>
                </c:pt>
                <c:pt idx="1">
                  <c:v>6.8949366568029691E-2</c:v>
                </c:pt>
                <c:pt idx="2">
                  <c:v>7.1919943595311897E-2</c:v>
                </c:pt>
                <c:pt idx="3">
                  <c:v>8.7482326597108709E-2</c:v>
                </c:pt>
                <c:pt idx="4">
                  <c:v>0.1020184042620335</c:v>
                </c:pt>
                <c:pt idx="5">
                  <c:v>8.1316819978842589E-2</c:v>
                </c:pt>
              </c:numCache>
            </c:numRef>
          </c:val>
          <c:smooth val="0"/>
          <c:extLst>
            <c:ext xmlns:c16="http://schemas.microsoft.com/office/drawing/2014/chart" uri="{C3380CC4-5D6E-409C-BE32-E72D297353CC}">
              <c16:uniqueId val="{00000003-97AD-478C-94DC-D09AF84EA478}"/>
            </c:ext>
          </c:extLst>
        </c:ser>
        <c:dLbls>
          <c:showLegendKey val="0"/>
          <c:showVal val="0"/>
          <c:showCatName val="0"/>
          <c:showSerName val="0"/>
          <c:showPercent val="0"/>
          <c:showBubbleSize val="0"/>
        </c:dLbls>
        <c:marker val="1"/>
        <c:smooth val="0"/>
        <c:axId val="143461376"/>
        <c:axId val="143459840"/>
      </c:lineChart>
      <c:catAx>
        <c:axId val="143443840"/>
        <c:scaling>
          <c:orientation val="minMax"/>
        </c:scaling>
        <c:delete val="0"/>
        <c:axPos val="b"/>
        <c:numFmt formatCode="General" sourceLinked="0"/>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zh-TW"/>
          </a:p>
        </c:txPr>
        <c:crossAx val="143445376"/>
        <c:crosses val="autoZero"/>
        <c:auto val="1"/>
        <c:lblAlgn val="ctr"/>
        <c:lblOffset val="100"/>
        <c:noMultiLvlLbl val="0"/>
      </c:catAx>
      <c:valAx>
        <c:axId val="143445376"/>
        <c:scaling>
          <c:orientation val="minMax"/>
        </c:scaling>
        <c:delete val="0"/>
        <c:axPos val="l"/>
        <c:majorGridlines>
          <c:spPr>
            <a:ln w="9525" cap="flat" cmpd="sng" algn="ctr">
              <a:solidFill>
                <a:schemeClr val="tx1">
                  <a:lumMod val="15000"/>
                  <a:lumOff val="85000"/>
                </a:schemeClr>
              </a:solidFill>
              <a:round/>
            </a:ln>
            <a:effectLst/>
          </c:spPr>
        </c:majorGridlines>
        <c:numFmt formatCode="#,##0.00_);\(#,##0.00\)" sourceLinked="0"/>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微軟正黑體" panose="020B0604030504040204" pitchFamily="34" charset="-120"/>
                <a:ea typeface="微軟正黑體" panose="020B0604030504040204" pitchFamily="34" charset="-120"/>
                <a:cs typeface="+mn-cs"/>
              </a:defRPr>
            </a:pPr>
            <a:endParaRPr lang="zh-TW"/>
          </a:p>
        </c:txPr>
        <c:crossAx val="143443840"/>
        <c:crosses val="autoZero"/>
        <c:crossBetween val="between"/>
        <c:dispUnits>
          <c:builtInUnit val="thousands"/>
          <c:dispUnitsLbl>
            <c:layout>
              <c:manualLayout>
                <c:xMode val="edge"/>
                <c:yMode val="edge"/>
                <c:x val="1.6949152542372881E-2"/>
                <c:y val="0.85362814496672768"/>
              </c:manualLayout>
            </c:layout>
            <c:tx>
              <c:rich>
                <a:bodyPr rot="0" spcFirstLastPara="1" vertOverflow="ellipsis" vert="eaVert" wrap="square" anchor="ctr" anchorCtr="1"/>
                <a:lstStyle/>
                <a:p>
                  <a:pPr>
                    <a:defRPr sz="900" b="0" i="0" u="none" strike="noStrike" kern="1200" baseline="0">
                      <a:solidFill>
                        <a:schemeClr val="tx1">
                          <a:lumMod val="65000"/>
                          <a:lumOff val="35000"/>
                        </a:schemeClr>
                      </a:solidFill>
                      <a:latin typeface="+mn-lt"/>
                      <a:ea typeface="+mn-ea"/>
                      <a:cs typeface="+mn-cs"/>
                    </a:defRPr>
                  </a:pPr>
                  <a:r>
                    <a:rPr lang="zh-TW"/>
                    <a:t>百萬元</a:t>
                  </a:r>
                </a:p>
              </c:rich>
            </c:tx>
            <c:spPr>
              <a:noFill/>
              <a:ln>
                <a:noFill/>
              </a:ln>
              <a:effectLst/>
            </c:spPr>
            <c:txPr>
              <a:bodyPr rot="0" spcFirstLastPara="1" vertOverflow="ellipsis" vert="eaVert" wrap="square" anchor="ctr" anchorCtr="1"/>
              <a:lstStyle/>
              <a:p>
                <a:pPr>
                  <a:defRPr sz="900" b="0" i="0" u="none" strike="noStrike" kern="1200" baseline="0">
                    <a:solidFill>
                      <a:schemeClr val="tx1">
                        <a:lumMod val="65000"/>
                        <a:lumOff val="35000"/>
                      </a:schemeClr>
                    </a:solidFill>
                    <a:latin typeface="+mn-lt"/>
                    <a:ea typeface="+mn-ea"/>
                    <a:cs typeface="+mn-cs"/>
                  </a:defRPr>
                </a:pPr>
                <a:endParaRPr lang="zh-TW"/>
              </a:p>
            </c:txPr>
          </c:dispUnitsLbl>
        </c:dispUnits>
      </c:valAx>
      <c:valAx>
        <c:axId val="143459840"/>
        <c:scaling>
          <c:orientation val="minMax"/>
        </c:scaling>
        <c:delete val="0"/>
        <c:axPos val="r"/>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微軟正黑體" panose="020B0604030504040204" pitchFamily="34" charset="-120"/>
                <a:ea typeface="微軟正黑體" panose="020B0604030504040204" pitchFamily="34" charset="-120"/>
                <a:cs typeface="+mn-cs"/>
              </a:defRPr>
            </a:pPr>
            <a:endParaRPr lang="zh-TW"/>
          </a:p>
        </c:txPr>
        <c:crossAx val="143461376"/>
        <c:crosses val="max"/>
        <c:crossBetween val="between"/>
      </c:valAx>
      <c:catAx>
        <c:axId val="143461376"/>
        <c:scaling>
          <c:orientation val="minMax"/>
        </c:scaling>
        <c:delete val="1"/>
        <c:axPos val="b"/>
        <c:numFmt formatCode="General" sourceLinked="1"/>
        <c:majorTickMark val="none"/>
        <c:minorTickMark val="none"/>
        <c:tickLblPos val="none"/>
        <c:crossAx val="143459840"/>
        <c:crosses val="autoZero"/>
        <c:auto val="1"/>
        <c:lblAlgn val="ctr"/>
        <c:lblOffset val="100"/>
        <c:noMultiLvlLbl val="0"/>
      </c:catAx>
      <c:spPr>
        <a:noFill/>
        <a:ln>
          <a:noFill/>
        </a:ln>
        <a:effectLst/>
      </c:spPr>
    </c:plotArea>
    <c:legend>
      <c:legendPos val="b"/>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微軟正黑體" panose="020B0604030504040204" pitchFamily="34" charset="-120"/>
              <a:ea typeface="微軟正黑體" panose="020B0604030504040204" pitchFamily="34" charset="-120"/>
              <a:cs typeface="+mn-cs"/>
            </a:defRPr>
          </a:pPr>
          <a:endParaRPr lang="zh-TW"/>
        </a:p>
      </c:txPr>
    </c:legend>
    <c:plotVisOnly val="1"/>
    <c:dispBlanksAs val="gap"/>
    <c:showDLblsOverMax val="0"/>
  </c:chart>
  <c:spPr>
    <a:noFill/>
    <a:ln>
      <a:noFill/>
    </a:ln>
    <a:effectLst/>
  </c:spPr>
  <c:txPr>
    <a:bodyPr/>
    <a:lstStyle/>
    <a:p>
      <a:pPr>
        <a:defRPr/>
      </a:pPr>
      <a:endParaRPr lang="zh-TW"/>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TW"/>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779687733208107E-2"/>
          <c:y val="2.5359664383768389E-2"/>
          <c:w val="0.92927848592916917"/>
          <c:h val="0.81508864836732009"/>
        </c:manualLayout>
      </c:layout>
      <c:barChart>
        <c:barDir val="col"/>
        <c:grouping val="stacked"/>
        <c:varyColors val="0"/>
        <c:dLbls>
          <c:showLegendKey val="0"/>
          <c:showVal val="0"/>
          <c:showCatName val="0"/>
          <c:showSerName val="0"/>
          <c:showPercent val="0"/>
          <c:showBubbleSize val="0"/>
        </c:dLbls>
        <c:gapWidth val="150"/>
        <c:overlap val="100"/>
        <c:axId val="101485568"/>
        <c:axId val="101491456"/>
        <c:extLst>
          <c:ext xmlns:c15="http://schemas.microsoft.com/office/drawing/2012/chart" uri="{02D57815-91ED-43cb-92C2-25804820EDAC}">
            <c15:filteredBarSeries>
              <c15:ser>
                <c:idx val="0"/>
                <c:order val="0"/>
                <c:tx>
                  <c:strRef>
                    <c:extLst>
                      <c:ext uri="{02D57815-91ED-43cb-92C2-25804820EDAC}">
                        <c15:formulaRef>
                          <c15:sqref>銷售數量統計!$A$22</c15:sqref>
                        </c15:formulaRef>
                      </c:ext>
                    </c:extLst>
                    <c:strCache>
                      <c:ptCount val="1"/>
                      <c:pt idx="0">
                        <c:v>裸銅線</c:v>
                      </c:pt>
                    </c:strCache>
                  </c:strRef>
                </c:tx>
                <c:spPr>
                  <a:gradFill rotWithShape="1">
                    <a:gsLst>
                      <a:gs pos="0">
                        <a:schemeClr val="accent1">
                          <a:shade val="51000"/>
                          <a:satMod val="130000"/>
                        </a:schemeClr>
                      </a:gs>
                      <a:gs pos="80000">
                        <a:schemeClr val="accent1">
                          <a:shade val="93000"/>
                          <a:satMod val="130000"/>
                        </a:schemeClr>
                      </a:gs>
                      <a:gs pos="100000">
                        <a:schemeClr val="accent1">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cat>
                  <c:strRef>
                    <c:extLst>
                      <c:ext uri="{02D57815-91ED-43cb-92C2-25804820EDAC}">
                        <c15:formulaRef>
                          <c15:sqref>銷售數量統計!$C$21:$H$21</c15:sqref>
                        </c15:formulaRef>
                      </c:ext>
                    </c:extLst>
                    <c:strCache>
                      <c:ptCount val="6"/>
                      <c:pt idx="0">
                        <c:v> 2017年 </c:v>
                      </c:pt>
                      <c:pt idx="1">
                        <c:v> 2018年 </c:v>
                      </c:pt>
                      <c:pt idx="2">
                        <c:v> 2019年 </c:v>
                      </c:pt>
                      <c:pt idx="3">
                        <c:v> 2020年 </c:v>
                      </c:pt>
                      <c:pt idx="4">
                        <c:v> 2021年 </c:v>
                      </c:pt>
                      <c:pt idx="5">
                        <c:v> 2022年 </c:v>
                      </c:pt>
                    </c:strCache>
                  </c:strRef>
                </c:cat>
                <c:val>
                  <c:numRef>
                    <c:extLst>
                      <c:ext uri="{02D57815-91ED-43cb-92C2-25804820EDAC}">
                        <c15:formulaRef>
                          <c15:sqref>銷售數量統計!$C$22:$H$22</c15:sqref>
                        </c15:formulaRef>
                      </c:ext>
                    </c:extLst>
                    <c:numCache>
                      <c:formatCode>_-* #,##0_-;\-* #,##0_-;_-* "-"??_-;_-@_-</c:formatCode>
                      <c:ptCount val="6"/>
                      <c:pt idx="0">
                        <c:v>4753</c:v>
                      </c:pt>
                      <c:pt idx="1">
                        <c:v>4672</c:v>
                      </c:pt>
                      <c:pt idx="2">
                        <c:v>4704</c:v>
                      </c:pt>
                      <c:pt idx="3">
                        <c:v>5307.9817240000002</c:v>
                      </c:pt>
                      <c:pt idx="4">
                        <c:v>6167.7425389999999</c:v>
                      </c:pt>
                      <c:pt idx="5">
                        <c:v>5527.6473100000003</c:v>
                      </c:pt>
                    </c:numCache>
                  </c:numRef>
                </c:val>
                <c:extLst>
                  <c:ext xmlns:c16="http://schemas.microsoft.com/office/drawing/2014/chart" uri="{C3380CC4-5D6E-409C-BE32-E72D297353CC}">
                    <c16:uniqueId val="{00000007-C720-4D52-904C-BF99514B2F5F}"/>
                  </c:ext>
                </c:extLst>
              </c15:ser>
            </c15:filteredBarSeries>
            <c15:filteredBarSeries>
              <c15:ser>
                <c:idx val="1"/>
                <c:order val="1"/>
                <c:tx>
                  <c:strRef>
                    <c:extLst xmlns:c15="http://schemas.microsoft.com/office/drawing/2012/chart">
                      <c:ext xmlns:c15="http://schemas.microsoft.com/office/drawing/2012/chart" uri="{02D57815-91ED-43cb-92C2-25804820EDAC}">
                        <c15:formulaRef>
                          <c15:sqref>銷售數量統計!$A$23</c15:sqref>
                        </c15:formulaRef>
                      </c:ext>
                    </c:extLst>
                    <c:strCache>
                      <c:ptCount val="1"/>
                      <c:pt idx="0">
                        <c:v>電力線纜</c:v>
                      </c:pt>
                    </c:strCache>
                  </c:strRef>
                </c:tx>
                <c:spPr>
                  <a:gradFill rotWithShape="1">
                    <a:gsLst>
                      <a:gs pos="0">
                        <a:schemeClr val="accent2">
                          <a:shade val="51000"/>
                          <a:satMod val="130000"/>
                        </a:schemeClr>
                      </a:gs>
                      <a:gs pos="80000">
                        <a:schemeClr val="accent2">
                          <a:shade val="93000"/>
                          <a:satMod val="130000"/>
                        </a:schemeClr>
                      </a:gs>
                      <a:gs pos="100000">
                        <a:schemeClr val="accent2">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cat>
                  <c:strRef>
                    <c:extLst xmlns:c15="http://schemas.microsoft.com/office/drawing/2012/chart">
                      <c:ext xmlns:c15="http://schemas.microsoft.com/office/drawing/2012/chart" uri="{02D57815-91ED-43cb-92C2-25804820EDAC}">
                        <c15:formulaRef>
                          <c15:sqref>銷售數量統計!$C$21:$H$21</c15:sqref>
                        </c15:formulaRef>
                      </c:ext>
                    </c:extLst>
                    <c:strCache>
                      <c:ptCount val="6"/>
                      <c:pt idx="0">
                        <c:v> 2017年 </c:v>
                      </c:pt>
                      <c:pt idx="1">
                        <c:v> 2018年 </c:v>
                      </c:pt>
                      <c:pt idx="2">
                        <c:v> 2019年 </c:v>
                      </c:pt>
                      <c:pt idx="3">
                        <c:v> 2020年 </c:v>
                      </c:pt>
                      <c:pt idx="4">
                        <c:v> 2021年 </c:v>
                      </c:pt>
                      <c:pt idx="5">
                        <c:v> 2022年 </c:v>
                      </c:pt>
                    </c:strCache>
                  </c:strRef>
                </c:cat>
                <c:val>
                  <c:numRef>
                    <c:extLst xmlns:c15="http://schemas.microsoft.com/office/drawing/2012/chart">
                      <c:ext xmlns:c15="http://schemas.microsoft.com/office/drawing/2012/chart" uri="{02D57815-91ED-43cb-92C2-25804820EDAC}">
                        <c15:formulaRef>
                          <c15:sqref>銷售數量統計!$C$23:$H$23</c15:sqref>
                        </c15:formulaRef>
                      </c:ext>
                    </c:extLst>
                    <c:numCache>
                      <c:formatCode>_-* #,##0_-;\-* #,##0_-;_-* "-"??_-;_-@_-</c:formatCode>
                      <c:ptCount val="6"/>
                      <c:pt idx="0">
                        <c:v>18172</c:v>
                      </c:pt>
                      <c:pt idx="1">
                        <c:v>21635</c:v>
                      </c:pt>
                      <c:pt idx="2">
                        <c:v>25254</c:v>
                      </c:pt>
                      <c:pt idx="3">
                        <c:v>27790.52232</c:v>
                      </c:pt>
                      <c:pt idx="4">
                        <c:v>30571.832509999997</c:v>
                      </c:pt>
                      <c:pt idx="5">
                        <c:v>32197.206580000002</c:v>
                      </c:pt>
                    </c:numCache>
                  </c:numRef>
                </c:val>
                <c:extLst xmlns:c15="http://schemas.microsoft.com/office/drawing/2012/chart">
                  <c:ext xmlns:c16="http://schemas.microsoft.com/office/drawing/2014/chart" uri="{C3380CC4-5D6E-409C-BE32-E72D297353CC}">
                    <c16:uniqueId val="{00000008-C720-4D52-904C-BF99514B2F5F}"/>
                  </c:ext>
                </c:extLst>
              </c15:ser>
            </c15:filteredBarSeries>
            <c15:filteredBarSeries>
              <c15:ser>
                <c:idx val="2"/>
                <c:order val="2"/>
                <c:tx>
                  <c:strRef>
                    <c:extLst xmlns:c15="http://schemas.microsoft.com/office/drawing/2012/chart">
                      <c:ext xmlns:c15="http://schemas.microsoft.com/office/drawing/2012/chart" uri="{02D57815-91ED-43cb-92C2-25804820EDAC}">
                        <c15:formulaRef>
                          <c15:sqref>銷售數量統計!$A$24</c15:sqref>
                        </c15:formulaRef>
                      </c:ext>
                    </c:extLst>
                    <c:strCache>
                      <c:ptCount val="1"/>
                      <c:pt idx="0">
                        <c:v>通信線纜</c:v>
                      </c:pt>
                    </c:strCache>
                  </c:strRef>
                </c:tx>
                <c:spPr>
                  <a:gradFill rotWithShape="1">
                    <a:gsLst>
                      <a:gs pos="0">
                        <a:schemeClr val="accent3">
                          <a:shade val="51000"/>
                          <a:satMod val="130000"/>
                        </a:schemeClr>
                      </a:gs>
                      <a:gs pos="80000">
                        <a:schemeClr val="accent3">
                          <a:shade val="93000"/>
                          <a:satMod val="130000"/>
                        </a:schemeClr>
                      </a:gs>
                      <a:gs pos="100000">
                        <a:schemeClr val="accent3">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cat>
                  <c:strRef>
                    <c:extLst xmlns:c15="http://schemas.microsoft.com/office/drawing/2012/chart">
                      <c:ext xmlns:c15="http://schemas.microsoft.com/office/drawing/2012/chart" uri="{02D57815-91ED-43cb-92C2-25804820EDAC}">
                        <c15:formulaRef>
                          <c15:sqref>銷售數量統計!$C$21:$H$21</c15:sqref>
                        </c15:formulaRef>
                      </c:ext>
                    </c:extLst>
                    <c:strCache>
                      <c:ptCount val="6"/>
                      <c:pt idx="0">
                        <c:v> 2017年 </c:v>
                      </c:pt>
                      <c:pt idx="1">
                        <c:v> 2018年 </c:v>
                      </c:pt>
                      <c:pt idx="2">
                        <c:v> 2019年 </c:v>
                      </c:pt>
                      <c:pt idx="3">
                        <c:v> 2020年 </c:v>
                      </c:pt>
                      <c:pt idx="4">
                        <c:v> 2021年 </c:v>
                      </c:pt>
                      <c:pt idx="5">
                        <c:v> 2022年 </c:v>
                      </c:pt>
                    </c:strCache>
                  </c:strRef>
                </c:cat>
                <c:val>
                  <c:numRef>
                    <c:extLst xmlns:c15="http://schemas.microsoft.com/office/drawing/2012/chart">
                      <c:ext xmlns:c15="http://schemas.microsoft.com/office/drawing/2012/chart" uri="{02D57815-91ED-43cb-92C2-25804820EDAC}">
                        <c15:formulaRef>
                          <c15:sqref>銷售數量統計!$C$24:$H$24</c15:sqref>
                        </c15:formulaRef>
                      </c:ext>
                    </c:extLst>
                    <c:numCache>
                      <c:formatCode>_-* #,##0_-;\-* #,##0_-;_-* "-"??_-;_-@_-</c:formatCode>
                      <c:ptCount val="6"/>
                      <c:pt idx="0">
                        <c:v>1041</c:v>
                      </c:pt>
                      <c:pt idx="1">
                        <c:v>1377</c:v>
                      </c:pt>
                      <c:pt idx="2">
                        <c:v>1231</c:v>
                      </c:pt>
                      <c:pt idx="3">
                        <c:v>1020.94835</c:v>
                      </c:pt>
                      <c:pt idx="4">
                        <c:v>1247.3497600000001</c:v>
                      </c:pt>
                      <c:pt idx="5">
                        <c:v>1119.25252</c:v>
                      </c:pt>
                    </c:numCache>
                  </c:numRef>
                </c:val>
                <c:extLst xmlns:c15="http://schemas.microsoft.com/office/drawing/2012/chart">
                  <c:ext xmlns:c16="http://schemas.microsoft.com/office/drawing/2014/chart" uri="{C3380CC4-5D6E-409C-BE32-E72D297353CC}">
                    <c16:uniqueId val="{00000009-C720-4D52-904C-BF99514B2F5F}"/>
                  </c:ext>
                </c:extLst>
              </c15:ser>
            </c15:filteredBarSeries>
            <c15:filteredBarSeries>
              <c15:ser>
                <c:idx val="3"/>
                <c:order val="3"/>
                <c:tx>
                  <c:strRef>
                    <c:extLst xmlns:c15="http://schemas.microsoft.com/office/drawing/2012/chart">
                      <c:ext xmlns:c15="http://schemas.microsoft.com/office/drawing/2012/chart" uri="{02D57815-91ED-43cb-92C2-25804820EDAC}">
                        <c15:formulaRef>
                          <c15:sqref>銷售數量統計!$A$25</c15:sqref>
                        </c15:formulaRef>
                      </c:ext>
                    </c:extLst>
                    <c:strCache>
                      <c:ptCount val="1"/>
                      <c:pt idx="0">
                        <c:v>漆包線</c:v>
                      </c:pt>
                    </c:strCache>
                  </c:strRef>
                </c:tx>
                <c:spPr>
                  <a:gradFill rotWithShape="1">
                    <a:gsLst>
                      <a:gs pos="0">
                        <a:schemeClr val="accent4">
                          <a:shade val="51000"/>
                          <a:satMod val="130000"/>
                        </a:schemeClr>
                      </a:gs>
                      <a:gs pos="80000">
                        <a:schemeClr val="accent4">
                          <a:shade val="93000"/>
                          <a:satMod val="130000"/>
                        </a:schemeClr>
                      </a:gs>
                      <a:gs pos="100000">
                        <a:schemeClr val="accent4">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cat>
                  <c:strRef>
                    <c:extLst xmlns:c15="http://schemas.microsoft.com/office/drawing/2012/chart">
                      <c:ext xmlns:c15="http://schemas.microsoft.com/office/drawing/2012/chart" uri="{02D57815-91ED-43cb-92C2-25804820EDAC}">
                        <c15:formulaRef>
                          <c15:sqref>銷售數量統計!$C$21:$H$21</c15:sqref>
                        </c15:formulaRef>
                      </c:ext>
                    </c:extLst>
                    <c:strCache>
                      <c:ptCount val="6"/>
                      <c:pt idx="0">
                        <c:v> 2017年 </c:v>
                      </c:pt>
                      <c:pt idx="1">
                        <c:v> 2018年 </c:v>
                      </c:pt>
                      <c:pt idx="2">
                        <c:v> 2019年 </c:v>
                      </c:pt>
                      <c:pt idx="3">
                        <c:v> 2020年 </c:v>
                      </c:pt>
                      <c:pt idx="4">
                        <c:v> 2021年 </c:v>
                      </c:pt>
                      <c:pt idx="5">
                        <c:v> 2022年 </c:v>
                      </c:pt>
                    </c:strCache>
                  </c:strRef>
                </c:cat>
                <c:val>
                  <c:numRef>
                    <c:extLst xmlns:c15="http://schemas.microsoft.com/office/drawing/2012/chart">
                      <c:ext xmlns:c15="http://schemas.microsoft.com/office/drawing/2012/chart" uri="{02D57815-91ED-43cb-92C2-25804820EDAC}">
                        <c15:formulaRef>
                          <c15:sqref>銷售數量統計!$C$25:$H$25</c15:sqref>
                        </c15:formulaRef>
                      </c:ext>
                    </c:extLst>
                    <c:numCache>
                      <c:formatCode>_-* #,##0_-;\-* #,##0_-;_-* "-"??_-;_-@_-</c:formatCode>
                      <c:ptCount val="6"/>
                      <c:pt idx="0">
                        <c:v>9344</c:v>
                      </c:pt>
                      <c:pt idx="1">
                        <c:v>10214</c:v>
                      </c:pt>
                      <c:pt idx="2">
                        <c:v>8596</c:v>
                      </c:pt>
                      <c:pt idx="3">
                        <c:v>8884.29018</c:v>
                      </c:pt>
                      <c:pt idx="4">
                        <c:v>11492.765259999998</c:v>
                      </c:pt>
                      <c:pt idx="5">
                        <c:v>10443.76425</c:v>
                      </c:pt>
                    </c:numCache>
                  </c:numRef>
                </c:val>
                <c:extLst xmlns:c15="http://schemas.microsoft.com/office/drawing/2012/chart">
                  <c:ext xmlns:c16="http://schemas.microsoft.com/office/drawing/2014/chart" uri="{C3380CC4-5D6E-409C-BE32-E72D297353CC}">
                    <c16:uniqueId val="{0000000A-C720-4D52-904C-BF99514B2F5F}"/>
                  </c:ext>
                </c:extLst>
              </c15:ser>
            </c15:filteredBarSeries>
            <c15:filteredBarSeries>
              <c15:ser>
                <c:idx val="4"/>
                <c:order val="4"/>
                <c:tx>
                  <c:strRef>
                    <c:extLst xmlns:c15="http://schemas.microsoft.com/office/drawing/2012/chart">
                      <c:ext xmlns:c15="http://schemas.microsoft.com/office/drawing/2012/chart" uri="{02D57815-91ED-43cb-92C2-25804820EDAC}">
                        <c15:formulaRef>
                          <c15:sqref>銷售數量統計!$A$26</c15:sqref>
                        </c15:formulaRef>
                      </c:ext>
                    </c:extLst>
                    <c:strCache>
                      <c:ptCount val="1"/>
                      <c:pt idx="0">
                        <c:v>其他</c:v>
                      </c:pt>
                    </c:strCache>
                  </c:strRef>
                </c:tx>
                <c:spPr>
                  <a:gradFill rotWithShape="1">
                    <a:gsLst>
                      <a:gs pos="0">
                        <a:schemeClr val="accent5">
                          <a:shade val="51000"/>
                          <a:satMod val="130000"/>
                        </a:schemeClr>
                      </a:gs>
                      <a:gs pos="80000">
                        <a:schemeClr val="accent5">
                          <a:shade val="93000"/>
                          <a:satMod val="130000"/>
                        </a:schemeClr>
                      </a:gs>
                      <a:gs pos="100000">
                        <a:schemeClr val="accent5">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cat>
                  <c:strRef>
                    <c:extLst xmlns:c15="http://schemas.microsoft.com/office/drawing/2012/chart">
                      <c:ext xmlns:c15="http://schemas.microsoft.com/office/drawing/2012/chart" uri="{02D57815-91ED-43cb-92C2-25804820EDAC}">
                        <c15:formulaRef>
                          <c15:sqref>銷售數量統計!$C$21:$H$21</c15:sqref>
                        </c15:formulaRef>
                      </c:ext>
                    </c:extLst>
                    <c:strCache>
                      <c:ptCount val="6"/>
                      <c:pt idx="0">
                        <c:v> 2017年 </c:v>
                      </c:pt>
                      <c:pt idx="1">
                        <c:v> 2018年 </c:v>
                      </c:pt>
                      <c:pt idx="2">
                        <c:v> 2019年 </c:v>
                      </c:pt>
                      <c:pt idx="3">
                        <c:v> 2020年 </c:v>
                      </c:pt>
                      <c:pt idx="4">
                        <c:v> 2021年 </c:v>
                      </c:pt>
                      <c:pt idx="5">
                        <c:v> 2022年 </c:v>
                      </c:pt>
                    </c:strCache>
                  </c:strRef>
                </c:cat>
                <c:val>
                  <c:numRef>
                    <c:extLst xmlns:c15="http://schemas.microsoft.com/office/drawing/2012/chart">
                      <c:ext xmlns:c15="http://schemas.microsoft.com/office/drawing/2012/chart" uri="{02D57815-91ED-43cb-92C2-25804820EDAC}">
                        <c15:formulaRef>
                          <c15:sqref>銷售數量統計!$C$26:$H$26</c15:sqref>
                        </c15:formulaRef>
                      </c:ext>
                    </c:extLst>
                    <c:numCache>
                      <c:formatCode>_-* #,##0_-;\-* #,##0_-;_-* "-"??_-;_-@_-</c:formatCode>
                      <c:ptCount val="6"/>
                      <c:pt idx="0">
                        <c:v>4227</c:v>
                      </c:pt>
                      <c:pt idx="1">
                        <c:v>2123</c:v>
                      </c:pt>
                      <c:pt idx="2">
                        <c:v>2366</c:v>
                      </c:pt>
                      <c:pt idx="3">
                        <c:v>2305.0019700000003</c:v>
                      </c:pt>
                      <c:pt idx="4">
                        <c:v>2422.2787600000001</c:v>
                      </c:pt>
                      <c:pt idx="5">
                        <c:v>2172.8354400000003</c:v>
                      </c:pt>
                    </c:numCache>
                  </c:numRef>
                </c:val>
                <c:extLst xmlns:c15="http://schemas.microsoft.com/office/drawing/2012/chart">
                  <c:ext xmlns:c16="http://schemas.microsoft.com/office/drawing/2014/chart" uri="{C3380CC4-5D6E-409C-BE32-E72D297353CC}">
                    <c16:uniqueId val="{0000000B-C720-4D52-904C-BF99514B2F5F}"/>
                  </c:ext>
                </c:extLst>
              </c15:ser>
            </c15:filteredBarSeries>
          </c:ext>
        </c:extLst>
      </c:barChart>
      <c:lineChart>
        <c:grouping val="standard"/>
        <c:varyColors val="0"/>
        <c:ser>
          <c:idx val="5"/>
          <c:order val="5"/>
          <c:tx>
            <c:strRef>
              <c:f>銷售數量統計!$A$27</c:f>
              <c:strCache>
                <c:ptCount val="1"/>
                <c:pt idx="0">
                  <c:v>合計</c:v>
                </c:pt>
              </c:strCache>
            </c:strRef>
          </c:tx>
          <c:spPr>
            <a:ln w="34925" cap="rnd">
              <a:solidFill>
                <a:schemeClr val="accent6"/>
              </a:solidFill>
              <a:round/>
            </a:ln>
            <a:effectLst>
              <a:outerShdw blurRad="40000" dist="23000" dir="5400000" rotWithShape="0">
                <a:srgbClr val="000000">
                  <a:alpha val="35000"/>
                </a:srgbClr>
              </a:outerShdw>
            </a:effectLst>
          </c:spPr>
          <c:marker>
            <c:symbol val="circle"/>
            <c:size val="6"/>
            <c:spPr>
              <a:gradFill rotWithShape="1">
                <a:gsLst>
                  <a:gs pos="0">
                    <a:schemeClr val="accent6">
                      <a:shade val="51000"/>
                      <a:satMod val="130000"/>
                    </a:schemeClr>
                  </a:gs>
                  <a:gs pos="80000">
                    <a:schemeClr val="accent6">
                      <a:shade val="93000"/>
                      <a:satMod val="130000"/>
                    </a:schemeClr>
                  </a:gs>
                  <a:gs pos="100000">
                    <a:schemeClr val="accent6">
                      <a:shade val="94000"/>
                      <a:satMod val="135000"/>
                    </a:schemeClr>
                  </a:gs>
                </a:gsLst>
                <a:lin ang="16200000" scaled="0"/>
              </a:gradFill>
              <a:ln w="9525">
                <a:solidFill>
                  <a:schemeClr val="accent6"/>
                </a:solidFill>
                <a:roun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marker>
          <c:dLbls>
            <c:dLbl>
              <c:idx val="0"/>
              <c:layout>
                <c:manualLayout>
                  <c:x val="-4.8081368469718E-2"/>
                  <c:y val="-7.5237752143091127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C720-4D52-904C-BF99514B2F5F}"/>
                </c:ext>
              </c:extLst>
            </c:dLbl>
            <c:dLbl>
              <c:idx val="1"/>
              <c:layout>
                <c:manualLayout>
                  <c:x val="-5.5478502080443796E-2"/>
                  <c:y val="-7.882050224514307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C720-4D52-904C-BF99514B2F5F}"/>
                </c:ext>
              </c:extLst>
            </c:dLbl>
            <c:dLbl>
              <c:idx val="2"/>
              <c:layout>
                <c:manualLayout>
                  <c:x val="-6.2875635691169676E-2"/>
                  <c:y val="-8.5986002449246937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C720-4D52-904C-BF99514B2F5F}"/>
                </c:ext>
              </c:extLst>
            </c:dLbl>
            <c:dLbl>
              <c:idx val="3"/>
              <c:layout>
                <c:manualLayout>
                  <c:x val="-7.0272769301895521E-2"/>
                  <c:y val="-6.807225193898719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C720-4D52-904C-BF99514B2F5F}"/>
                </c:ext>
              </c:extLst>
            </c:dLbl>
            <c:dLbl>
              <c:idx val="4"/>
              <c:layout>
                <c:manualLayout>
                  <c:x val="-3.5136384650947892E-2"/>
                  <c:y val="-7.5237752143091086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C720-4D52-904C-BF99514B2F5F}"/>
                </c:ext>
              </c:extLst>
            </c:dLbl>
            <c:dLbl>
              <c:idx val="5"/>
              <c:layout>
                <c:manualLayout>
                  <c:x val="-3.1437817845584838E-2"/>
                  <c:y val="-7.8820502245143045E-2"/>
                </c:manualLayout>
              </c:layout>
              <c:tx>
                <c:rich>
                  <a:bodyPr/>
                  <a:lstStyle/>
                  <a:p>
                    <a:r>
                      <a:rPr lang="en-US" altLang="zh-TW"/>
                      <a:t>51,468</a:t>
                    </a:r>
                    <a:endParaRPr lang="en-US" altLang="zh-TW" dirty="0"/>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5-C720-4D52-904C-BF99514B2F5F}"/>
                </c:ext>
              </c:extLst>
            </c:dLbl>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微軟正黑體" panose="020B0604030504040204" pitchFamily="34" charset="-120"/>
                    <a:ea typeface="微軟正黑體" panose="020B0604030504040204" pitchFamily="34" charset="-120"/>
                    <a:cs typeface="+mn-cs"/>
                  </a:defRPr>
                </a:pPr>
                <a:endParaRPr lang="zh-TW"/>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銷售數量統計!$C$21:$H$21</c:f>
              <c:strCache>
                <c:ptCount val="6"/>
                <c:pt idx="0">
                  <c:v> 2017年 </c:v>
                </c:pt>
                <c:pt idx="1">
                  <c:v> 2018年 </c:v>
                </c:pt>
                <c:pt idx="2">
                  <c:v> 2019年 </c:v>
                </c:pt>
                <c:pt idx="3">
                  <c:v> 2020年 </c:v>
                </c:pt>
                <c:pt idx="4">
                  <c:v> 2021年 </c:v>
                </c:pt>
                <c:pt idx="5">
                  <c:v> 2022年 </c:v>
                </c:pt>
              </c:strCache>
            </c:strRef>
          </c:cat>
          <c:val>
            <c:numRef>
              <c:f>銷售數量統計!$C$27:$H$27</c:f>
              <c:numCache>
                <c:formatCode>_-* #,##0_-;\-* #,##0_-;_-* "-"??_-;_-@_-</c:formatCode>
                <c:ptCount val="6"/>
                <c:pt idx="0">
                  <c:v>37537</c:v>
                </c:pt>
                <c:pt idx="1">
                  <c:v>40021</c:v>
                </c:pt>
                <c:pt idx="2">
                  <c:v>42151</c:v>
                </c:pt>
                <c:pt idx="3">
                  <c:v>45308.744544000001</c:v>
                </c:pt>
                <c:pt idx="4">
                  <c:v>51901.968828999998</c:v>
                </c:pt>
                <c:pt idx="5">
                  <c:v>51460.706100000003</c:v>
                </c:pt>
              </c:numCache>
            </c:numRef>
          </c:val>
          <c:smooth val="0"/>
          <c:extLst>
            <c:ext xmlns:c16="http://schemas.microsoft.com/office/drawing/2014/chart" uri="{C3380CC4-5D6E-409C-BE32-E72D297353CC}">
              <c16:uniqueId val="{00000006-C720-4D52-904C-BF99514B2F5F}"/>
            </c:ext>
          </c:extLst>
        </c:ser>
        <c:dLbls>
          <c:showLegendKey val="0"/>
          <c:showVal val="0"/>
          <c:showCatName val="0"/>
          <c:showSerName val="0"/>
          <c:showPercent val="0"/>
          <c:showBubbleSize val="0"/>
        </c:dLbls>
        <c:marker val="1"/>
        <c:smooth val="0"/>
        <c:axId val="101485568"/>
        <c:axId val="101491456"/>
      </c:lineChart>
      <c:catAx>
        <c:axId val="101485568"/>
        <c:scaling>
          <c:orientation val="minMax"/>
        </c:scaling>
        <c:delete val="0"/>
        <c:axPos val="b"/>
        <c:numFmt formatCode="General" sourceLinked="0"/>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微軟正黑體" panose="020B0604030504040204" pitchFamily="34" charset="-120"/>
                <a:ea typeface="微軟正黑體" panose="020B0604030504040204" pitchFamily="34" charset="-120"/>
                <a:cs typeface="+mn-cs"/>
              </a:defRPr>
            </a:pPr>
            <a:endParaRPr lang="zh-TW"/>
          </a:p>
        </c:txPr>
        <c:crossAx val="101491456"/>
        <c:crosses val="autoZero"/>
        <c:auto val="1"/>
        <c:lblAlgn val="ctr"/>
        <c:lblOffset val="100"/>
        <c:noMultiLvlLbl val="0"/>
      </c:catAx>
      <c:valAx>
        <c:axId val="101491456"/>
        <c:scaling>
          <c:orientation val="minMax"/>
          <c:min val="30000"/>
        </c:scaling>
        <c:delete val="0"/>
        <c:axPos val="l"/>
        <c:majorGridlines>
          <c:spPr>
            <a:ln w="9525" cap="flat" cmpd="sng" algn="ctr">
              <a:solidFill>
                <a:schemeClr val="tx1">
                  <a:lumMod val="15000"/>
                  <a:lumOff val="85000"/>
                </a:schemeClr>
              </a:solidFill>
              <a:round/>
            </a:ln>
            <a:effectLst/>
          </c:spPr>
        </c:majorGridlines>
        <c:numFmt formatCode="_-* #,##0_-;\-* #,##0_-;_-* &quot;-&quot;??_-;_-@_-"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zh-TW"/>
          </a:p>
        </c:txPr>
        <c:crossAx val="101485568"/>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zh-TW"/>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TW"/>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8759504903834904E-2"/>
          <c:y val="3.274445004947768E-2"/>
          <c:w val="0.78824764896380262"/>
          <c:h val="0.81342690011701757"/>
        </c:manualLayout>
      </c:layout>
      <c:barChart>
        <c:barDir val="col"/>
        <c:grouping val="stacked"/>
        <c:varyColors val="0"/>
        <c:ser>
          <c:idx val="0"/>
          <c:order val="0"/>
          <c:tx>
            <c:strRef>
              <c:f>'銷售數量統計 百分比'!$A$31</c:f>
              <c:strCache>
                <c:ptCount val="1"/>
                <c:pt idx="0">
                  <c:v>裸銅線</c:v>
                </c:pt>
              </c:strCache>
            </c:strRef>
          </c:tx>
          <c:spPr>
            <a:gradFill rotWithShape="1">
              <a:gsLst>
                <a:gs pos="0">
                  <a:schemeClr val="accent1">
                    <a:shade val="51000"/>
                    <a:satMod val="130000"/>
                  </a:schemeClr>
                </a:gs>
                <a:gs pos="80000">
                  <a:schemeClr val="accent1">
                    <a:shade val="93000"/>
                    <a:satMod val="130000"/>
                  </a:schemeClr>
                </a:gs>
                <a:gs pos="100000">
                  <a:schemeClr val="accent1">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spPr>
              <a:noFill/>
              <a:ln>
                <a:noFill/>
              </a:ln>
              <a:effectLst/>
            </c:spPr>
            <c:txPr>
              <a:bodyPr rot="0" spcFirstLastPara="1" vertOverflow="ellipsis" vert="horz" wrap="square" anchor="ctr" anchorCtr="1"/>
              <a:lstStyle/>
              <a:p>
                <a:pPr>
                  <a:defRPr sz="1200" b="0" i="0" u="none" strike="noStrike" kern="1200" baseline="0">
                    <a:solidFill>
                      <a:schemeClr val="bg1"/>
                    </a:solidFill>
                    <a:latin typeface="+mn-lt"/>
                    <a:ea typeface="+mn-ea"/>
                    <a:cs typeface="+mn-cs"/>
                  </a:defRPr>
                </a:pPr>
                <a:endParaRPr lang="zh-TW"/>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'銷售數量統計 百分比'!$C$30:$H$30</c:f>
              <c:strCache>
                <c:ptCount val="6"/>
                <c:pt idx="0">
                  <c:v> 2017年 </c:v>
                </c:pt>
                <c:pt idx="1">
                  <c:v> 2018年 </c:v>
                </c:pt>
                <c:pt idx="2">
                  <c:v> 2019年 </c:v>
                </c:pt>
                <c:pt idx="3">
                  <c:v> 2020年 </c:v>
                </c:pt>
                <c:pt idx="4">
                  <c:v> 2021年 </c:v>
                </c:pt>
                <c:pt idx="5">
                  <c:v> 2022年 </c:v>
                </c:pt>
              </c:strCache>
            </c:strRef>
          </c:cat>
          <c:val>
            <c:numRef>
              <c:f>'銷售數量統計 百分比'!$C$31:$H$31</c:f>
              <c:numCache>
                <c:formatCode>0%</c:formatCode>
                <c:ptCount val="6"/>
                <c:pt idx="0">
                  <c:v>0.12662173322321976</c:v>
                </c:pt>
                <c:pt idx="1">
                  <c:v>0.11673871217610754</c:v>
                </c:pt>
                <c:pt idx="2">
                  <c:v>0.11159877582975493</c:v>
                </c:pt>
                <c:pt idx="3">
                  <c:v>0.11715137502530752</c:v>
                </c:pt>
                <c:pt idx="4">
                  <c:v>0.11883446193189112</c:v>
                </c:pt>
                <c:pt idx="5">
                  <c:v>0.10741491380352436</c:v>
                </c:pt>
              </c:numCache>
            </c:numRef>
          </c:val>
          <c:extLst>
            <c:ext xmlns:c16="http://schemas.microsoft.com/office/drawing/2014/chart" uri="{C3380CC4-5D6E-409C-BE32-E72D297353CC}">
              <c16:uniqueId val="{00000000-2775-43EB-AC2F-03EB123EEFCD}"/>
            </c:ext>
          </c:extLst>
        </c:ser>
        <c:ser>
          <c:idx val="1"/>
          <c:order val="1"/>
          <c:tx>
            <c:strRef>
              <c:f>'銷售數量統計 百分比'!$A$32</c:f>
              <c:strCache>
                <c:ptCount val="1"/>
                <c:pt idx="0">
                  <c:v>電力線纜</c:v>
                </c:pt>
              </c:strCache>
            </c:strRef>
          </c:tx>
          <c:spPr>
            <a:gradFill rotWithShape="1">
              <a:gsLst>
                <a:gs pos="0">
                  <a:schemeClr val="accent2">
                    <a:shade val="51000"/>
                    <a:satMod val="130000"/>
                  </a:schemeClr>
                </a:gs>
                <a:gs pos="80000">
                  <a:schemeClr val="accent2">
                    <a:shade val="93000"/>
                    <a:satMod val="130000"/>
                  </a:schemeClr>
                </a:gs>
                <a:gs pos="100000">
                  <a:schemeClr val="accent2">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spPr>
              <a:noFill/>
              <a:ln>
                <a:noFill/>
              </a:ln>
              <a:effectLst/>
            </c:spPr>
            <c:txPr>
              <a:bodyPr rot="0" spcFirstLastPara="1" vertOverflow="ellipsis" vert="horz" wrap="square" anchor="ctr" anchorCtr="1"/>
              <a:lstStyle/>
              <a:p>
                <a:pPr>
                  <a:defRPr sz="1200" b="0" i="0" u="none" strike="noStrike" kern="1200" baseline="0">
                    <a:solidFill>
                      <a:schemeClr val="bg1"/>
                    </a:solidFill>
                    <a:latin typeface="+mn-lt"/>
                    <a:ea typeface="+mn-ea"/>
                    <a:cs typeface="+mn-cs"/>
                  </a:defRPr>
                </a:pPr>
                <a:endParaRPr lang="zh-TW"/>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'銷售數量統計 百分比'!$C$30:$H$30</c:f>
              <c:strCache>
                <c:ptCount val="6"/>
                <c:pt idx="0">
                  <c:v> 2017年 </c:v>
                </c:pt>
                <c:pt idx="1">
                  <c:v> 2018年 </c:v>
                </c:pt>
                <c:pt idx="2">
                  <c:v> 2019年 </c:v>
                </c:pt>
                <c:pt idx="3">
                  <c:v> 2020年 </c:v>
                </c:pt>
                <c:pt idx="4">
                  <c:v> 2021年 </c:v>
                </c:pt>
                <c:pt idx="5">
                  <c:v> 2022年 </c:v>
                </c:pt>
              </c:strCache>
            </c:strRef>
          </c:cat>
          <c:val>
            <c:numRef>
              <c:f>'銷售數量統計 百分比'!$C$32:$H$32</c:f>
              <c:numCache>
                <c:formatCode>0%</c:formatCode>
                <c:ptCount val="6"/>
                <c:pt idx="0">
                  <c:v>0.48410901244105814</c:v>
                </c:pt>
                <c:pt idx="1">
                  <c:v>0.54059118962544661</c:v>
                </c:pt>
                <c:pt idx="2">
                  <c:v>0.59913169319826343</c:v>
                </c:pt>
                <c:pt idx="3">
                  <c:v>0.61335891337735493</c:v>
                </c:pt>
                <c:pt idx="4">
                  <c:v>0.58903030462532513</c:v>
                </c:pt>
                <c:pt idx="5">
                  <c:v>0.62566585303811062</c:v>
                </c:pt>
              </c:numCache>
            </c:numRef>
          </c:val>
          <c:extLst>
            <c:ext xmlns:c16="http://schemas.microsoft.com/office/drawing/2014/chart" uri="{C3380CC4-5D6E-409C-BE32-E72D297353CC}">
              <c16:uniqueId val="{00000001-2775-43EB-AC2F-03EB123EEFCD}"/>
            </c:ext>
          </c:extLst>
        </c:ser>
        <c:ser>
          <c:idx val="2"/>
          <c:order val="2"/>
          <c:tx>
            <c:strRef>
              <c:f>'銷售數量統計 百分比'!$A$33</c:f>
              <c:strCache>
                <c:ptCount val="1"/>
                <c:pt idx="0">
                  <c:v>通信線纜</c:v>
                </c:pt>
              </c:strCache>
            </c:strRef>
          </c:tx>
          <c:spPr>
            <a:gradFill rotWithShape="1">
              <a:gsLst>
                <a:gs pos="0">
                  <a:schemeClr val="accent3">
                    <a:shade val="51000"/>
                    <a:satMod val="130000"/>
                  </a:schemeClr>
                </a:gs>
                <a:gs pos="80000">
                  <a:schemeClr val="accent3">
                    <a:shade val="93000"/>
                    <a:satMod val="130000"/>
                  </a:schemeClr>
                </a:gs>
                <a:gs pos="100000">
                  <a:schemeClr val="accent3">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spPr>
              <a:noFill/>
              <a:ln>
                <a:noFill/>
              </a:ln>
              <a:effectLst/>
            </c:spPr>
            <c:txPr>
              <a:bodyPr rot="0" spcFirstLastPara="1" vertOverflow="ellipsis" vert="horz" wrap="square" anchor="ctr" anchorCtr="1"/>
              <a:lstStyle/>
              <a:p>
                <a:pPr>
                  <a:defRPr sz="1200" b="0" i="0" u="none" strike="noStrike" kern="1200" baseline="0">
                    <a:solidFill>
                      <a:schemeClr val="bg1"/>
                    </a:solidFill>
                    <a:latin typeface="+mn-lt"/>
                    <a:ea typeface="+mn-ea"/>
                    <a:cs typeface="+mn-cs"/>
                  </a:defRPr>
                </a:pPr>
                <a:endParaRPr lang="zh-TW"/>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'銷售數量統計 百分比'!$C$30:$H$30</c:f>
              <c:strCache>
                <c:ptCount val="6"/>
                <c:pt idx="0">
                  <c:v> 2017年 </c:v>
                </c:pt>
                <c:pt idx="1">
                  <c:v> 2018年 </c:v>
                </c:pt>
                <c:pt idx="2">
                  <c:v> 2019年 </c:v>
                </c:pt>
                <c:pt idx="3">
                  <c:v> 2020年 </c:v>
                </c:pt>
                <c:pt idx="4">
                  <c:v> 2021年 </c:v>
                </c:pt>
                <c:pt idx="5">
                  <c:v> 2022年 </c:v>
                </c:pt>
              </c:strCache>
            </c:strRef>
          </c:cat>
          <c:val>
            <c:numRef>
              <c:f>'銷售數量統計 百分比'!$C$33:$H$33</c:f>
              <c:numCache>
                <c:formatCode>0%</c:formatCode>
                <c:ptCount val="6"/>
                <c:pt idx="0">
                  <c:v>2.7732637131363719E-2</c:v>
                </c:pt>
                <c:pt idx="1">
                  <c:v>3.4406936358411834E-2</c:v>
                </c:pt>
                <c:pt idx="2">
                  <c:v>2.9204526582999216E-2</c:v>
                </c:pt>
                <c:pt idx="3">
                  <c:v>2.253314145591789E-2</c:v>
                </c:pt>
                <c:pt idx="4">
                  <c:v>2.4032802379994667E-2</c:v>
                </c:pt>
                <c:pt idx="5">
                  <c:v>2.1749653372906207E-2</c:v>
                </c:pt>
              </c:numCache>
            </c:numRef>
          </c:val>
          <c:extLst>
            <c:ext xmlns:c16="http://schemas.microsoft.com/office/drawing/2014/chart" uri="{C3380CC4-5D6E-409C-BE32-E72D297353CC}">
              <c16:uniqueId val="{00000002-2775-43EB-AC2F-03EB123EEFCD}"/>
            </c:ext>
          </c:extLst>
        </c:ser>
        <c:ser>
          <c:idx val="3"/>
          <c:order val="3"/>
          <c:tx>
            <c:strRef>
              <c:f>'銷售數量統計 百分比'!$A$34</c:f>
              <c:strCache>
                <c:ptCount val="1"/>
                <c:pt idx="0">
                  <c:v>漆包線</c:v>
                </c:pt>
              </c:strCache>
            </c:strRef>
          </c:tx>
          <c:spPr>
            <a:gradFill rotWithShape="1">
              <a:gsLst>
                <a:gs pos="0">
                  <a:schemeClr val="accent4">
                    <a:shade val="51000"/>
                    <a:satMod val="130000"/>
                  </a:schemeClr>
                </a:gs>
                <a:gs pos="80000">
                  <a:schemeClr val="accent4">
                    <a:shade val="93000"/>
                    <a:satMod val="130000"/>
                  </a:schemeClr>
                </a:gs>
                <a:gs pos="100000">
                  <a:schemeClr val="accent4">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spPr>
              <a:noFill/>
              <a:ln>
                <a:noFill/>
              </a:ln>
              <a:effectLst/>
            </c:spPr>
            <c:txPr>
              <a:bodyPr rot="0" spcFirstLastPara="1" vertOverflow="ellipsis" vert="horz" wrap="square" anchor="ctr" anchorCtr="1"/>
              <a:lstStyle/>
              <a:p>
                <a:pPr>
                  <a:defRPr sz="1200" b="0" i="0" u="none" strike="noStrike" kern="1200" baseline="0">
                    <a:solidFill>
                      <a:schemeClr val="bg1"/>
                    </a:solidFill>
                    <a:latin typeface="+mn-lt"/>
                    <a:ea typeface="+mn-ea"/>
                    <a:cs typeface="+mn-cs"/>
                  </a:defRPr>
                </a:pPr>
                <a:endParaRPr lang="zh-TW"/>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'銷售數量統計 百分比'!$C$30:$H$30</c:f>
              <c:strCache>
                <c:ptCount val="6"/>
                <c:pt idx="0">
                  <c:v> 2017年 </c:v>
                </c:pt>
                <c:pt idx="1">
                  <c:v> 2018年 </c:v>
                </c:pt>
                <c:pt idx="2">
                  <c:v> 2019年 </c:v>
                </c:pt>
                <c:pt idx="3">
                  <c:v> 2020年 </c:v>
                </c:pt>
                <c:pt idx="4">
                  <c:v> 2021年 </c:v>
                </c:pt>
                <c:pt idx="5">
                  <c:v> 2022年 </c:v>
                </c:pt>
              </c:strCache>
            </c:strRef>
          </c:cat>
          <c:val>
            <c:numRef>
              <c:f>'銷售數量統計 百分比'!$C$34:$H$34</c:f>
              <c:numCache>
                <c:formatCode>0%</c:formatCode>
                <c:ptCount val="6"/>
                <c:pt idx="0">
                  <c:v>0.24892772464501692</c:v>
                </c:pt>
                <c:pt idx="1">
                  <c:v>0.25521601159391322</c:v>
                </c:pt>
                <c:pt idx="2">
                  <c:v>0.20393347726032596</c:v>
                </c:pt>
                <c:pt idx="3">
                  <c:v>0.19608334482480158</c:v>
                </c:pt>
                <c:pt idx="4">
                  <c:v>0.22143216373669558</c:v>
                </c:pt>
                <c:pt idx="5">
                  <c:v>0.20294638456194833</c:v>
                </c:pt>
              </c:numCache>
            </c:numRef>
          </c:val>
          <c:extLst>
            <c:ext xmlns:c16="http://schemas.microsoft.com/office/drawing/2014/chart" uri="{C3380CC4-5D6E-409C-BE32-E72D297353CC}">
              <c16:uniqueId val="{00000003-2775-43EB-AC2F-03EB123EEFCD}"/>
            </c:ext>
          </c:extLst>
        </c:ser>
        <c:ser>
          <c:idx val="4"/>
          <c:order val="4"/>
          <c:tx>
            <c:strRef>
              <c:f>'銷售數量統計 百分比'!$A$35</c:f>
              <c:strCache>
                <c:ptCount val="1"/>
                <c:pt idx="0">
                  <c:v>其他</c:v>
                </c:pt>
              </c:strCache>
            </c:strRef>
          </c:tx>
          <c:spPr>
            <a:gradFill rotWithShape="1">
              <a:gsLst>
                <a:gs pos="0">
                  <a:schemeClr val="accent5">
                    <a:shade val="51000"/>
                    <a:satMod val="130000"/>
                  </a:schemeClr>
                </a:gs>
                <a:gs pos="80000">
                  <a:schemeClr val="accent5">
                    <a:shade val="93000"/>
                    <a:satMod val="130000"/>
                  </a:schemeClr>
                </a:gs>
                <a:gs pos="100000">
                  <a:schemeClr val="accent5">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spPr>
              <a:noFill/>
              <a:ln>
                <a:noFill/>
              </a:ln>
              <a:effectLst/>
            </c:spPr>
            <c:txPr>
              <a:bodyPr rot="0" spcFirstLastPara="1" vertOverflow="ellipsis" vert="horz" wrap="square" anchor="ctr" anchorCtr="1"/>
              <a:lstStyle/>
              <a:p>
                <a:pPr>
                  <a:defRPr sz="1200" b="0" i="0" u="none" strike="noStrike" kern="1200" baseline="0">
                    <a:solidFill>
                      <a:schemeClr val="accent6">
                        <a:lumMod val="20000"/>
                        <a:lumOff val="80000"/>
                      </a:schemeClr>
                    </a:solidFill>
                    <a:latin typeface="+mn-lt"/>
                    <a:ea typeface="+mn-ea"/>
                    <a:cs typeface="+mn-cs"/>
                  </a:defRPr>
                </a:pPr>
                <a:endParaRPr lang="zh-TW"/>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'銷售數量統計 百分比'!$C$30:$H$30</c:f>
              <c:strCache>
                <c:ptCount val="6"/>
                <c:pt idx="0">
                  <c:v> 2017年 </c:v>
                </c:pt>
                <c:pt idx="1">
                  <c:v> 2018年 </c:v>
                </c:pt>
                <c:pt idx="2">
                  <c:v> 2019年 </c:v>
                </c:pt>
                <c:pt idx="3">
                  <c:v> 2020年 </c:v>
                </c:pt>
                <c:pt idx="4">
                  <c:v> 2021年 </c:v>
                </c:pt>
                <c:pt idx="5">
                  <c:v> 2022年 </c:v>
                </c:pt>
              </c:strCache>
            </c:strRef>
          </c:cat>
          <c:val>
            <c:numRef>
              <c:f>'銷售數量統計 百分比'!$C$35:$H$35</c:f>
              <c:numCache>
                <c:formatCode>0%</c:formatCode>
                <c:ptCount val="6"/>
                <c:pt idx="0">
                  <c:v>0.11260889255934145</c:v>
                </c:pt>
                <c:pt idx="1">
                  <c:v>5.3047150246120785E-2</c:v>
                </c:pt>
                <c:pt idx="2">
                  <c:v>5.6131527128656496E-2</c:v>
                </c:pt>
                <c:pt idx="3">
                  <c:v>5.0873225316618038E-2</c:v>
                </c:pt>
                <c:pt idx="4">
                  <c:v>4.6670267326093466E-2</c:v>
                </c:pt>
                <c:pt idx="5">
                  <c:v>4.2223195223510548E-2</c:v>
                </c:pt>
              </c:numCache>
            </c:numRef>
          </c:val>
          <c:extLst>
            <c:ext xmlns:c16="http://schemas.microsoft.com/office/drawing/2014/chart" uri="{C3380CC4-5D6E-409C-BE32-E72D297353CC}">
              <c16:uniqueId val="{00000004-2775-43EB-AC2F-03EB123EEFCD}"/>
            </c:ext>
          </c:extLst>
        </c:ser>
        <c:dLbls>
          <c:showLegendKey val="0"/>
          <c:showVal val="1"/>
          <c:showCatName val="0"/>
          <c:showSerName val="0"/>
          <c:showPercent val="0"/>
          <c:showBubbleSize val="0"/>
        </c:dLbls>
        <c:gapWidth val="154"/>
        <c:overlap val="100"/>
        <c:axId val="101627008"/>
        <c:axId val="101628544"/>
      </c:barChart>
      <c:lineChart>
        <c:grouping val="standard"/>
        <c:varyColors val="0"/>
        <c:ser>
          <c:idx val="5"/>
          <c:order val="5"/>
          <c:tx>
            <c:strRef>
              <c:f>'銷售數量統計 百分比'!$A$37</c:f>
              <c:strCache>
                <c:ptCount val="1"/>
                <c:pt idx="0">
                  <c:v>銷售數量:公噸</c:v>
                </c:pt>
              </c:strCache>
            </c:strRef>
          </c:tx>
          <c:spPr>
            <a:ln w="34925" cap="rnd">
              <a:solidFill>
                <a:schemeClr val="accent6"/>
              </a:solidFill>
              <a:round/>
            </a:ln>
            <a:effectLst>
              <a:outerShdw blurRad="40000" dist="23000" dir="5400000" rotWithShape="0">
                <a:srgbClr val="000000">
                  <a:alpha val="35000"/>
                </a:srgbClr>
              </a:outerShdw>
            </a:effectLst>
          </c:spPr>
          <c:marker>
            <c:symbol val="circle"/>
            <c:size val="6"/>
            <c:spPr>
              <a:gradFill rotWithShape="1">
                <a:gsLst>
                  <a:gs pos="0">
                    <a:schemeClr val="accent6">
                      <a:shade val="51000"/>
                      <a:satMod val="130000"/>
                    </a:schemeClr>
                  </a:gs>
                  <a:gs pos="80000">
                    <a:schemeClr val="accent6">
                      <a:shade val="93000"/>
                      <a:satMod val="130000"/>
                    </a:schemeClr>
                  </a:gs>
                  <a:gs pos="100000">
                    <a:schemeClr val="accent6">
                      <a:shade val="94000"/>
                      <a:satMod val="135000"/>
                    </a:schemeClr>
                  </a:gs>
                </a:gsLst>
                <a:lin ang="16200000" scaled="0"/>
              </a:gradFill>
              <a:ln w="9525">
                <a:solidFill>
                  <a:schemeClr val="accent6"/>
                </a:solidFill>
                <a:roun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marker>
          <c:dLbls>
            <c:dLbl>
              <c:idx val="0"/>
              <c:layout>
                <c:manualLayout>
                  <c:x val="-4.2803812377981573E-2"/>
                  <c:y val="-0.21958338209772196"/>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2775-43EB-AC2F-03EB123EEFCD}"/>
                </c:ext>
              </c:extLst>
            </c:dLbl>
            <c:dLbl>
              <c:idx val="1"/>
              <c:layout>
                <c:manualLayout>
                  <c:x val="-5.2411888587119704E-2"/>
                  <c:y val="-0.1862028803012106"/>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2775-43EB-AC2F-03EB123EEFCD}"/>
                </c:ext>
              </c:extLst>
            </c:dLbl>
            <c:dLbl>
              <c:idx val="2"/>
              <c:layout>
                <c:manualLayout>
                  <c:x val="-5.0357831636100164E-2"/>
                  <c:y val="-0.15639042766712985"/>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2775-43EB-AC2F-03EB123EEFCD}"/>
                </c:ext>
              </c:extLst>
            </c:dLbl>
            <c:dLbl>
              <c:idx val="3"/>
              <c:layout>
                <c:manualLayout>
                  <c:x val="-4.4923245748727664E-2"/>
                  <c:y val="-0.11713373475374401"/>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2775-43EB-AC2F-03EB123EEFCD}"/>
                </c:ext>
              </c:extLst>
            </c:dLbl>
            <c:dLbl>
              <c:idx val="4"/>
              <c:layout>
                <c:manualLayout>
                  <c:x val="-4.0763079342071323E-2"/>
                  <c:y val="-2.9112490350470897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2775-43EB-AC2F-03EB123EEFCD}"/>
                </c:ext>
              </c:extLst>
            </c:dLbl>
            <c:dLbl>
              <c:idx val="5"/>
              <c:layout>
                <c:manualLayout>
                  <c:x val="-4.9921996879875349E-2"/>
                  <c:y val="-4.2442118264628702E-2"/>
                </c:manualLayout>
              </c:layout>
              <c:tx>
                <c:rich>
                  <a:bodyPr/>
                  <a:lstStyle/>
                  <a:p>
                    <a:r>
                      <a:rPr lang="en-US" altLang="zh-TW" dirty="0"/>
                      <a:t>51,468</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A-2775-43EB-AC2F-03EB123EEFCD}"/>
                </c:ext>
              </c:extLst>
            </c:dLbl>
            <c:dLbl>
              <c:idx val="6"/>
              <c:layout>
                <c:manualLayout>
                  <c:x val="-1.6139042494362821E-2"/>
                  <c:y val="2.2529438250954395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2775-43EB-AC2F-03EB123EEFCD}"/>
                </c:ext>
              </c:extLst>
            </c:dLbl>
            <c:spPr>
              <a:noFill/>
              <a:ln>
                <a:noFill/>
              </a:ln>
              <a:effectLst/>
            </c:spPr>
            <c:txPr>
              <a:bodyPr rot="0" spcFirstLastPara="1" vertOverflow="ellipsis" vert="horz" wrap="square" anchor="ctr" anchorCtr="1"/>
              <a:lstStyle/>
              <a:p>
                <a:pPr>
                  <a:defRPr sz="1200" b="0" i="0" u="none" strike="noStrike" kern="1200" baseline="0">
                    <a:solidFill>
                      <a:schemeClr val="tx1">
                        <a:lumMod val="75000"/>
                        <a:lumOff val="25000"/>
                      </a:schemeClr>
                    </a:solidFill>
                    <a:latin typeface="微軟正黑體" panose="020B0604030504040204" pitchFamily="34" charset="-120"/>
                    <a:ea typeface="微軟正黑體" panose="020B0604030504040204" pitchFamily="34" charset="-120"/>
                    <a:cs typeface="+mn-cs"/>
                  </a:defRPr>
                </a:pPr>
                <a:endParaRPr lang="zh-TW"/>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'銷售數量統計 百分比'!$C$30:$H$30</c:f>
              <c:strCache>
                <c:ptCount val="6"/>
                <c:pt idx="0">
                  <c:v> 2017年 </c:v>
                </c:pt>
                <c:pt idx="1">
                  <c:v> 2018年 </c:v>
                </c:pt>
                <c:pt idx="2">
                  <c:v> 2019年 </c:v>
                </c:pt>
                <c:pt idx="3">
                  <c:v> 2020年 </c:v>
                </c:pt>
                <c:pt idx="4">
                  <c:v> 2021年 </c:v>
                </c:pt>
                <c:pt idx="5">
                  <c:v> 2022年 </c:v>
                </c:pt>
              </c:strCache>
            </c:strRef>
          </c:cat>
          <c:val>
            <c:numRef>
              <c:f>'銷售數量統計 百分比'!$C$37:$H$37</c:f>
              <c:numCache>
                <c:formatCode>_-* #,##0_-;\-* #,##0_-;_-* "-"??_-;_-@_-</c:formatCode>
                <c:ptCount val="6"/>
                <c:pt idx="0">
                  <c:v>37537</c:v>
                </c:pt>
                <c:pt idx="1">
                  <c:v>40021</c:v>
                </c:pt>
                <c:pt idx="2">
                  <c:v>42151</c:v>
                </c:pt>
                <c:pt idx="3">
                  <c:v>45309</c:v>
                </c:pt>
                <c:pt idx="4">
                  <c:v>51901.968828999998</c:v>
                </c:pt>
                <c:pt idx="5">
                  <c:v>51460.706100000003</c:v>
                </c:pt>
              </c:numCache>
            </c:numRef>
          </c:val>
          <c:smooth val="0"/>
          <c:extLst>
            <c:ext xmlns:c16="http://schemas.microsoft.com/office/drawing/2014/chart" uri="{C3380CC4-5D6E-409C-BE32-E72D297353CC}">
              <c16:uniqueId val="{0000000C-2775-43EB-AC2F-03EB123EEFCD}"/>
            </c:ext>
          </c:extLst>
        </c:ser>
        <c:dLbls>
          <c:showLegendKey val="0"/>
          <c:showVal val="0"/>
          <c:showCatName val="0"/>
          <c:showSerName val="0"/>
          <c:showPercent val="0"/>
          <c:showBubbleSize val="0"/>
        </c:dLbls>
        <c:marker val="1"/>
        <c:smooth val="0"/>
        <c:axId val="101394304"/>
        <c:axId val="101392768"/>
      </c:lineChart>
      <c:catAx>
        <c:axId val="101627008"/>
        <c:scaling>
          <c:orientation val="minMax"/>
        </c:scaling>
        <c:delete val="0"/>
        <c:axPos val="b"/>
        <c:numFmt formatCode="General" sourceLinked="0"/>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zh-TW"/>
          </a:p>
        </c:txPr>
        <c:crossAx val="101628544"/>
        <c:crosses val="autoZero"/>
        <c:auto val="1"/>
        <c:lblAlgn val="ctr"/>
        <c:lblOffset val="100"/>
        <c:noMultiLvlLbl val="0"/>
      </c:catAx>
      <c:valAx>
        <c:axId val="101628544"/>
        <c:scaling>
          <c:orientation val="minMax"/>
          <c:min val="0"/>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微軟正黑體" panose="020B0604030504040204" pitchFamily="34" charset="-120"/>
                <a:ea typeface="微軟正黑體" panose="020B0604030504040204" pitchFamily="34" charset="-120"/>
                <a:cs typeface="+mn-cs"/>
              </a:defRPr>
            </a:pPr>
            <a:endParaRPr lang="zh-TW"/>
          </a:p>
        </c:txPr>
        <c:crossAx val="101627008"/>
        <c:crosses val="autoZero"/>
        <c:crossBetween val="between"/>
        <c:minorUnit val="2.0000000000000011E-2"/>
      </c:valAx>
      <c:valAx>
        <c:axId val="101392768"/>
        <c:scaling>
          <c:orientation val="minMax"/>
        </c:scaling>
        <c:delete val="0"/>
        <c:axPos val="r"/>
        <c:numFmt formatCode="_-* #,##0_-;\-* #,##0_-;_-* &quot;-&quot;??_-;_-@_-"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微軟正黑體" panose="020B0604030504040204" pitchFamily="34" charset="-120"/>
                <a:ea typeface="微軟正黑體" panose="020B0604030504040204" pitchFamily="34" charset="-120"/>
                <a:cs typeface="+mn-cs"/>
              </a:defRPr>
            </a:pPr>
            <a:endParaRPr lang="zh-TW"/>
          </a:p>
        </c:txPr>
        <c:crossAx val="101394304"/>
        <c:crosses val="max"/>
        <c:crossBetween val="between"/>
      </c:valAx>
      <c:catAx>
        <c:axId val="101394304"/>
        <c:scaling>
          <c:orientation val="minMax"/>
        </c:scaling>
        <c:delete val="1"/>
        <c:axPos val="b"/>
        <c:numFmt formatCode="General" sourceLinked="1"/>
        <c:majorTickMark val="none"/>
        <c:minorTickMark val="none"/>
        <c:tickLblPos val="none"/>
        <c:crossAx val="101392768"/>
        <c:crosses val="autoZero"/>
        <c:auto val="1"/>
        <c:lblAlgn val="ctr"/>
        <c:lblOffset val="100"/>
        <c:noMultiLvlLbl val="0"/>
      </c:catAx>
      <c:spPr>
        <a:noFill/>
        <a:ln>
          <a:noFill/>
        </a:ln>
        <a:effectLst/>
      </c:spPr>
    </c:plotArea>
    <c:legend>
      <c:legendPos val="b"/>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微軟正黑體" panose="020B0604030504040204" pitchFamily="34" charset="-120"/>
              <a:ea typeface="微軟正黑體" panose="020B0604030504040204" pitchFamily="34" charset="-120"/>
              <a:cs typeface="+mn-cs"/>
            </a:defRPr>
          </a:pPr>
          <a:endParaRPr lang="zh-TW"/>
        </a:p>
      </c:txPr>
    </c:legend>
    <c:plotVisOnly val="1"/>
    <c:dispBlanksAs val="gap"/>
    <c:showDLblsOverMax val="0"/>
  </c:chart>
  <c:spPr>
    <a:noFill/>
    <a:ln>
      <a:noFill/>
    </a:ln>
    <a:effectLst/>
  </c:spPr>
  <c:txPr>
    <a:bodyPr/>
    <a:lstStyle/>
    <a:p>
      <a:pPr>
        <a:defRPr sz="1200"/>
      </a:pPr>
      <a:endParaRPr lang="zh-TW"/>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TW"/>
  <c:roundedCorners val="0"/>
  <mc:AlternateContent xmlns:mc="http://schemas.openxmlformats.org/markup-compatibility/2006">
    <mc:Choice xmlns:c14="http://schemas.microsoft.com/office/drawing/2007/8/2/chart" Requires="c14">
      <c14:style val="126"/>
    </mc:Choice>
    <mc:Fallback>
      <c:style val="26"/>
    </mc:Fallback>
  </mc:AlternateContent>
  <c:chart>
    <c:autoTitleDeleted val="1"/>
    <c:view3D>
      <c:rotX val="30"/>
      <c:rotY val="0"/>
      <c:rAngAx val="0"/>
    </c:view3D>
    <c:floor>
      <c:thickness val="0"/>
    </c:floor>
    <c:sideWall>
      <c:thickness val="0"/>
    </c:sideWall>
    <c:backWall>
      <c:thickness val="0"/>
    </c:backWall>
    <c:plotArea>
      <c:layout/>
      <c:pie3DChart>
        <c:varyColors val="1"/>
        <c:dLbls>
          <c:showLegendKey val="0"/>
          <c:showVal val="0"/>
          <c:showCatName val="1"/>
          <c:showSerName val="0"/>
          <c:showPercent val="1"/>
          <c:showBubbleSize val="0"/>
          <c:showLeaderLines val="0"/>
        </c:dLbls>
      </c:pie3DChart>
    </c:plotArea>
    <c:plotVisOnly val="1"/>
    <c:dispBlanksAs val="gap"/>
    <c:showDLblsOverMax val="0"/>
  </c:chart>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TW"/>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30"/>
      <c:rotY val="119"/>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3.4560236629340872E-2"/>
          <c:y val="9.5459425815420704E-2"/>
          <c:w val="0.83658308639756662"/>
          <c:h val="0.71032337273705892"/>
        </c:manualLayout>
      </c:layout>
      <c:pie3DChart>
        <c:varyColors val="1"/>
        <c:ser>
          <c:idx val="0"/>
          <c:order val="0"/>
          <c:tx>
            <c:strRef>
              <c:f>'111Q4年銷售數量分類圓餅圖'!$B$3</c:f>
              <c:strCache>
                <c:ptCount val="1"/>
                <c:pt idx="0">
                  <c:v>111Q4銷售數量</c:v>
                </c:pt>
              </c:strCache>
            </c:strRef>
          </c:tx>
          <c:dPt>
            <c:idx val="0"/>
            <c:bubble3D val="0"/>
            <c:spPr>
              <a:gradFill rotWithShape="1">
                <a:gsLst>
                  <a:gs pos="0">
                    <a:schemeClr val="accent1">
                      <a:shade val="51000"/>
                      <a:satMod val="130000"/>
                    </a:schemeClr>
                  </a:gs>
                  <a:gs pos="80000">
                    <a:schemeClr val="accent1">
                      <a:shade val="93000"/>
                      <a:satMod val="130000"/>
                    </a:schemeClr>
                  </a:gs>
                  <a:gs pos="100000">
                    <a:schemeClr val="accent1">
                      <a:shade val="94000"/>
                      <a:satMod val="135000"/>
                    </a:schemeClr>
                  </a:gs>
                </a:gsLst>
                <a:lin ang="16200000" scaled="0"/>
              </a:gradFill>
              <a:ln>
                <a:noFill/>
              </a:ln>
              <a:effectLst>
                <a:outerShdw blurRad="40000" dist="23000" dir="5400000" rotWithShape="0">
                  <a:srgbClr val="000000">
                    <a:alpha val="35000"/>
                  </a:srgbClr>
                </a:outerShdw>
              </a:effectLst>
              <a:sp3d/>
            </c:spPr>
            <c:extLst>
              <c:ext xmlns:c16="http://schemas.microsoft.com/office/drawing/2014/chart" uri="{C3380CC4-5D6E-409C-BE32-E72D297353CC}">
                <c16:uniqueId val="{00000001-56CC-496E-A26C-99EEA26F84F1}"/>
              </c:ext>
            </c:extLst>
          </c:dPt>
          <c:dPt>
            <c:idx val="1"/>
            <c:bubble3D val="0"/>
            <c:explosion val="10"/>
            <c:spPr>
              <a:gradFill rotWithShape="1">
                <a:gsLst>
                  <a:gs pos="0">
                    <a:schemeClr val="accent2">
                      <a:shade val="51000"/>
                      <a:satMod val="130000"/>
                    </a:schemeClr>
                  </a:gs>
                  <a:gs pos="80000">
                    <a:schemeClr val="accent2">
                      <a:shade val="93000"/>
                      <a:satMod val="130000"/>
                    </a:schemeClr>
                  </a:gs>
                  <a:gs pos="100000">
                    <a:schemeClr val="accent2">
                      <a:shade val="94000"/>
                      <a:satMod val="135000"/>
                    </a:schemeClr>
                  </a:gs>
                </a:gsLst>
                <a:lin ang="16200000" scaled="0"/>
              </a:gradFill>
              <a:ln>
                <a:noFill/>
              </a:ln>
              <a:effectLst>
                <a:outerShdw blurRad="40000" dist="23000" dir="5400000" rotWithShape="0">
                  <a:srgbClr val="000000">
                    <a:alpha val="35000"/>
                  </a:srgbClr>
                </a:outerShdw>
              </a:effectLst>
              <a:sp3d/>
            </c:spPr>
            <c:extLst>
              <c:ext xmlns:c16="http://schemas.microsoft.com/office/drawing/2014/chart" uri="{C3380CC4-5D6E-409C-BE32-E72D297353CC}">
                <c16:uniqueId val="{00000003-56CC-496E-A26C-99EEA26F84F1}"/>
              </c:ext>
            </c:extLst>
          </c:dPt>
          <c:dPt>
            <c:idx val="2"/>
            <c:bubble3D val="0"/>
            <c:spPr>
              <a:gradFill rotWithShape="1">
                <a:gsLst>
                  <a:gs pos="0">
                    <a:schemeClr val="accent3">
                      <a:shade val="51000"/>
                      <a:satMod val="130000"/>
                    </a:schemeClr>
                  </a:gs>
                  <a:gs pos="80000">
                    <a:schemeClr val="accent3">
                      <a:shade val="93000"/>
                      <a:satMod val="130000"/>
                    </a:schemeClr>
                  </a:gs>
                  <a:gs pos="100000">
                    <a:schemeClr val="accent3">
                      <a:shade val="94000"/>
                      <a:satMod val="135000"/>
                    </a:schemeClr>
                  </a:gs>
                </a:gsLst>
                <a:lin ang="16200000" scaled="0"/>
              </a:gradFill>
              <a:ln>
                <a:noFill/>
              </a:ln>
              <a:effectLst>
                <a:outerShdw blurRad="40000" dist="23000" dir="5400000" rotWithShape="0">
                  <a:srgbClr val="000000">
                    <a:alpha val="35000"/>
                  </a:srgbClr>
                </a:outerShdw>
              </a:effectLst>
              <a:sp3d/>
            </c:spPr>
            <c:extLst>
              <c:ext xmlns:c16="http://schemas.microsoft.com/office/drawing/2014/chart" uri="{C3380CC4-5D6E-409C-BE32-E72D297353CC}">
                <c16:uniqueId val="{00000005-56CC-496E-A26C-99EEA26F84F1}"/>
              </c:ext>
            </c:extLst>
          </c:dPt>
          <c:dPt>
            <c:idx val="3"/>
            <c:bubble3D val="0"/>
            <c:spPr>
              <a:gradFill rotWithShape="1">
                <a:gsLst>
                  <a:gs pos="0">
                    <a:schemeClr val="accent4">
                      <a:shade val="51000"/>
                      <a:satMod val="130000"/>
                    </a:schemeClr>
                  </a:gs>
                  <a:gs pos="80000">
                    <a:schemeClr val="accent4">
                      <a:shade val="93000"/>
                      <a:satMod val="130000"/>
                    </a:schemeClr>
                  </a:gs>
                  <a:gs pos="100000">
                    <a:schemeClr val="accent4">
                      <a:shade val="94000"/>
                      <a:satMod val="135000"/>
                    </a:schemeClr>
                  </a:gs>
                </a:gsLst>
                <a:lin ang="16200000" scaled="0"/>
              </a:gradFill>
              <a:ln>
                <a:noFill/>
              </a:ln>
              <a:effectLst>
                <a:outerShdw blurRad="40000" dist="23000" dir="5400000" rotWithShape="0">
                  <a:srgbClr val="000000">
                    <a:alpha val="35000"/>
                  </a:srgbClr>
                </a:outerShdw>
              </a:effectLst>
              <a:sp3d/>
            </c:spPr>
            <c:extLst>
              <c:ext xmlns:c16="http://schemas.microsoft.com/office/drawing/2014/chart" uri="{C3380CC4-5D6E-409C-BE32-E72D297353CC}">
                <c16:uniqueId val="{00000007-56CC-496E-A26C-99EEA26F84F1}"/>
              </c:ext>
            </c:extLst>
          </c:dPt>
          <c:dPt>
            <c:idx val="4"/>
            <c:bubble3D val="0"/>
            <c:spPr>
              <a:gradFill rotWithShape="1">
                <a:gsLst>
                  <a:gs pos="0">
                    <a:schemeClr val="accent5">
                      <a:shade val="51000"/>
                      <a:satMod val="130000"/>
                    </a:schemeClr>
                  </a:gs>
                  <a:gs pos="80000">
                    <a:schemeClr val="accent5">
                      <a:shade val="93000"/>
                      <a:satMod val="130000"/>
                    </a:schemeClr>
                  </a:gs>
                  <a:gs pos="100000">
                    <a:schemeClr val="accent5">
                      <a:shade val="94000"/>
                      <a:satMod val="135000"/>
                    </a:schemeClr>
                  </a:gs>
                </a:gsLst>
                <a:lin ang="16200000" scaled="0"/>
              </a:gradFill>
              <a:ln>
                <a:noFill/>
              </a:ln>
              <a:effectLst>
                <a:outerShdw blurRad="40000" dist="23000" dir="5400000" rotWithShape="0">
                  <a:srgbClr val="000000">
                    <a:alpha val="35000"/>
                  </a:srgbClr>
                </a:outerShdw>
              </a:effectLst>
              <a:sp3d/>
            </c:spPr>
            <c:extLst>
              <c:ext xmlns:c16="http://schemas.microsoft.com/office/drawing/2014/chart" uri="{C3380CC4-5D6E-409C-BE32-E72D297353CC}">
                <c16:uniqueId val="{00000009-56CC-496E-A26C-99EEA26F84F1}"/>
              </c:ext>
            </c:extLst>
          </c:dPt>
          <c:dLbls>
            <c:dLbl>
              <c:idx val="2"/>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微軟正黑體" panose="020B0604030504040204" pitchFamily="34" charset="-120"/>
                      <a:ea typeface="微軟正黑體" panose="020B0604030504040204" pitchFamily="34" charset="-120"/>
                      <a:cs typeface="+mn-cs"/>
                    </a:defRPr>
                  </a:pPr>
                  <a:endParaRPr lang="zh-TW"/>
                </a:p>
              </c:txPr>
              <c:showLegendKey val="0"/>
              <c:showVal val="0"/>
              <c:showCatName val="1"/>
              <c:showSerName val="0"/>
              <c:showPercent val="1"/>
              <c:showBubbleSize val="0"/>
              <c:extLst>
                <c:ext xmlns:c16="http://schemas.microsoft.com/office/drawing/2014/chart" uri="{C3380CC4-5D6E-409C-BE32-E72D297353CC}">
                  <c16:uniqueId val="{00000005-56CC-496E-A26C-99EEA26F84F1}"/>
                </c:ext>
              </c:extLst>
            </c:dLbl>
            <c:dLbl>
              <c:idx val="4"/>
              <c:layout>
                <c:manualLayout>
                  <c:x val="4.9876238174061144E-2"/>
                  <c:y val="0.14636311764226398"/>
                </c:manualLayout>
              </c:layout>
              <c:spPr>
                <a:noFill/>
                <a:ln>
                  <a:noFill/>
                </a:ln>
                <a:effectLst/>
              </c:spPr>
              <c:txPr>
                <a:bodyPr rot="0" spcFirstLastPara="1" vertOverflow="ellipsis" vert="horz" wrap="square" lIns="38100" tIns="19050" rIns="38100" bIns="19050" anchor="ctr" anchorCtr="1">
                  <a:noAutofit/>
                </a:bodyPr>
                <a:lstStyle/>
                <a:p>
                  <a:pPr>
                    <a:defRPr sz="1197" b="0" i="0" u="none" strike="noStrike" kern="1200" baseline="0">
                      <a:solidFill>
                        <a:schemeClr val="tx1"/>
                      </a:solidFill>
                      <a:latin typeface="微軟正黑體" panose="020B0604030504040204" pitchFamily="34" charset="-120"/>
                      <a:ea typeface="微軟正黑體" panose="020B0604030504040204" pitchFamily="34" charset="-120"/>
                      <a:cs typeface="+mn-cs"/>
                    </a:defRPr>
                  </a:pPr>
                  <a:endParaRPr lang="zh-TW"/>
                </a:p>
              </c:txPr>
              <c:showLegendKey val="0"/>
              <c:showVal val="0"/>
              <c:showCatName val="1"/>
              <c:showSerName val="0"/>
              <c:showPercent val="1"/>
              <c:showBubbleSize val="0"/>
              <c:extLst>
                <c:ext xmlns:c15="http://schemas.microsoft.com/office/drawing/2012/chart" uri="{CE6537A1-D6FC-4f65-9D91-7224C49458BB}">
                  <c15:layout>
                    <c:manualLayout>
                      <c:w val="0.24745335674290361"/>
                      <c:h val="0.24226274360519298"/>
                    </c:manualLayout>
                  </c15:layout>
                </c:ext>
                <c:ext xmlns:c16="http://schemas.microsoft.com/office/drawing/2014/chart" uri="{C3380CC4-5D6E-409C-BE32-E72D297353CC}">
                  <c16:uniqueId val="{00000009-56CC-496E-A26C-99EEA26F84F1}"/>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rgbClr val="FFFFFF"/>
                    </a:solidFill>
                    <a:latin typeface="微軟正黑體" panose="020B0604030504040204" pitchFamily="34" charset="-120"/>
                    <a:ea typeface="微軟正黑體" panose="020B0604030504040204" pitchFamily="34" charset="-120"/>
                    <a:cs typeface="+mn-cs"/>
                  </a:defRPr>
                </a:pPr>
                <a:endParaRPr lang="zh-TW"/>
              </a:p>
            </c:txPr>
            <c:showLegendKey val="0"/>
            <c:showVal val="0"/>
            <c:showCatName val="1"/>
            <c:showSerName val="0"/>
            <c:showPercent val="1"/>
            <c:showBubbleSize val="0"/>
            <c:showLeaderLines val="1"/>
            <c:leaderLines>
              <c:spPr>
                <a:ln w="9525">
                  <a:solidFill>
                    <a:schemeClr val="tx2">
                      <a:lumMod val="35000"/>
                      <a:lumOff val="65000"/>
                    </a:schemeClr>
                  </a:solidFill>
                </a:ln>
                <a:effectLst/>
              </c:spPr>
            </c:leaderLines>
            <c:extLst>
              <c:ext xmlns:c15="http://schemas.microsoft.com/office/drawing/2012/chart" uri="{CE6537A1-D6FC-4f65-9D91-7224C49458BB}"/>
            </c:extLst>
          </c:dLbls>
          <c:cat>
            <c:strRef>
              <c:f>'111Q4年銷售數量分類圓餅圖'!$A$4:$A$8</c:f>
              <c:strCache>
                <c:ptCount val="5"/>
                <c:pt idx="0">
                  <c:v>裸銅線</c:v>
                </c:pt>
                <c:pt idx="1">
                  <c:v>電力線纜(工程)</c:v>
                </c:pt>
                <c:pt idx="2">
                  <c:v>通信線纜</c:v>
                </c:pt>
                <c:pt idx="3">
                  <c:v>漆包線</c:v>
                </c:pt>
                <c:pt idx="4">
                  <c:v>其他(加工、租金等)</c:v>
                </c:pt>
              </c:strCache>
            </c:strRef>
          </c:cat>
          <c:val>
            <c:numRef>
              <c:f>'111Q4年銷售數量分類圓餅圖'!$B$4:$B$8</c:f>
              <c:numCache>
                <c:formatCode>_-* #,##0_-;\-* #,##0_-;_-* "-"??_-;_-@_-</c:formatCode>
                <c:ptCount val="5"/>
                <c:pt idx="0">
                  <c:v>5527.6473100000003</c:v>
                </c:pt>
                <c:pt idx="1">
                  <c:v>32204.42438</c:v>
                </c:pt>
                <c:pt idx="2">
                  <c:v>1119.25252</c:v>
                </c:pt>
                <c:pt idx="3">
                  <c:v>10443.76425</c:v>
                </c:pt>
                <c:pt idx="4">
                  <c:v>2172.8354400000003</c:v>
                </c:pt>
              </c:numCache>
            </c:numRef>
          </c:val>
          <c:extLst>
            <c:ext xmlns:c16="http://schemas.microsoft.com/office/drawing/2014/chart" uri="{C3380CC4-5D6E-409C-BE32-E72D297353CC}">
              <c16:uniqueId val="{0000000A-56CC-496E-A26C-99EEA26F84F1}"/>
            </c:ext>
          </c:extLst>
        </c:ser>
        <c:dLbls>
          <c:showLegendKey val="0"/>
          <c:showVal val="0"/>
          <c:showCatName val="1"/>
          <c:showSerName val="0"/>
          <c:showPercent val="1"/>
          <c:showBubbleSize val="0"/>
          <c:showLeaderLines val="1"/>
        </c:dLbls>
      </c:pie3D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solidFill>
              <a:latin typeface="微軟正黑體" panose="020B0604030504040204" pitchFamily="34" charset="-120"/>
              <a:ea typeface="微軟正黑體" panose="020B0604030504040204" pitchFamily="34" charset="-120"/>
              <a:cs typeface="+mn-cs"/>
            </a:defRPr>
          </a:pPr>
          <a:endParaRPr lang="zh-TW"/>
        </a:p>
      </c:txPr>
    </c:legend>
    <c:plotVisOnly val="1"/>
    <c:dispBlanksAs val="gap"/>
    <c:showDLblsOverMax val="0"/>
  </c:chart>
  <c:spPr>
    <a:noFill/>
    <a:ln>
      <a:noFill/>
    </a:ln>
    <a:effectLst/>
  </c:spPr>
  <c:txPr>
    <a:bodyPr/>
    <a:lstStyle/>
    <a:p>
      <a:pPr>
        <a:defRPr/>
      </a:pPr>
      <a:endParaRPr lang="zh-TW"/>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TW"/>
  <c:roundedCorners val="0"/>
  <mc:AlternateContent xmlns:mc="http://schemas.openxmlformats.org/markup-compatibility/2006">
    <mc:Choice xmlns:c14="http://schemas.microsoft.com/office/drawing/2007/8/2/chart" Requires="c14">
      <c14:style val="126"/>
    </mc:Choice>
    <mc:Fallback>
      <c:style val="26"/>
    </mc:Fallback>
  </mc:AlternateContent>
  <c:chart>
    <c:autoTitleDeleted val="1"/>
    <c:view3D>
      <c:rotX val="30"/>
      <c:rotY val="0"/>
      <c:rAngAx val="0"/>
    </c:view3D>
    <c:floor>
      <c:thickness val="0"/>
    </c:floor>
    <c:sideWall>
      <c:thickness val="0"/>
    </c:sideWall>
    <c:backWall>
      <c:thickness val="0"/>
    </c:backWall>
    <c:plotArea>
      <c:layout>
        <c:manualLayout>
          <c:layoutTarget val="inner"/>
          <c:xMode val="edge"/>
          <c:yMode val="edge"/>
          <c:x val="8.6451284827871525E-2"/>
          <c:y val="0.1561073238158345"/>
          <c:w val="0.82709743034425698"/>
          <c:h val="0.80635484315585504"/>
        </c:manualLayout>
      </c:layout>
      <c:pie3DChart>
        <c:varyColors val="1"/>
        <c:dLbls>
          <c:showLegendKey val="0"/>
          <c:showVal val="0"/>
          <c:showCatName val="1"/>
          <c:showSerName val="0"/>
          <c:showPercent val="1"/>
          <c:showBubbleSize val="0"/>
          <c:showLeaderLines val="0"/>
        </c:dLbls>
      </c:pie3DChart>
    </c:plotArea>
    <c:plotVisOnly val="1"/>
    <c:dispBlanksAs val="gap"/>
    <c:showDLblsOverMax val="0"/>
  </c:chart>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TW"/>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30"/>
      <c:rotY val="2"/>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0.14133264140500273"/>
          <c:y val="8.2410413464144613E-2"/>
          <c:w val="0.70176461705734638"/>
          <c:h val="0.79144137727737651"/>
        </c:manualLayout>
      </c:layout>
      <c:pie3DChart>
        <c:varyColors val="1"/>
        <c:ser>
          <c:idx val="0"/>
          <c:order val="0"/>
          <c:tx>
            <c:strRef>
              <c:f>'111Q4年銷售金額分類圓餅圖'!$B$21</c:f>
              <c:strCache>
                <c:ptCount val="1"/>
                <c:pt idx="0">
                  <c:v>111Q4銷售額-內</c:v>
                </c:pt>
              </c:strCache>
            </c:strRef>
          </c:tx>
          <c:dPt>
            <c:idx val="0"/>
            <c:bubble3D val="0"/>
            <c:spPr>
              <a:gradFill rotWithShape="1">
                <a:gsLst>
                  <a:gs pos="0">
                    <a:schemeClr val="accent1">
                      <a:shade val="51000"/>
                      <a:satMod val="130000"/>
                    </a:schemeClr>
                  </a:gs>
                  <a:gs pos="80000">
                    <a:schemeClr val="accent1">
                      <a:shade val="93000"/>
                      <a:satMod val="130000"/>
                    </a:schemeClr>
                  </a:gs>
                  <a:gs pos="100000">
                    <a:schemeClr val="accent1">
                      <a:shade val="94000"/>
                      <a:satMod val="135000"/>
                    </a:schemeClr>
                  </a:gs>
                </a:gsLst>
                <a:lin ang="16200000" scaled="0"/>
              </a:gradFill>
              <a:ln>
                <a:noFill/>
              </a:ln>
              <a:effectLst>
                <a:outerShdw blurRad="40000" dist="23000" dir="5400000" rotWithShape="0">
                  <a:srgbClr val="000000">
                    <a:alpha val="35000"/>
                  </a:srgbClr>
                </a:outerShdw>
              </a:effectLst>
              <a:sp3d/>
            </c:spPr>
            <c:extLst>
              <c:ext xmlns:c16="http://schemas.microsoft.com/office/drawing/2014/chart" uri="{C3380CC4-5D6E-409C-BE32-E72D297353CC}">
                <c16:uniqueId val="{00000001-DF6A-40AD-BF5C-F6D8D697FD62}"/>
              </c:ext>
            </c:extLst>
          </c:dPt>
          <c:dPt>
            <c:idx val="1"/>
            <c:bubble3D val="0"/>
            <c:explosion val="4"/>
            <c:spPr>
              <a:gradFill rotWithShape="1">
                <a:gsLst>
                  <a:gs pos="0">
                    <a:schemeClr val="accent2">
                      <a:shade val="51000"/>
                      <a:satMod val="130000"/>
                    </a:schemeClr>
                  </a:gs>
                  <a:gs pos="80000">
                    <a:schemeClr val="accent2">
                      <a:shade val="93000"/>
                      <a:satMod val="130000"/>
                    </a:schemeClr>
                  </a:gs>
                  <a:gs pos="100000">
                    <a:schemeClr val="accent2">
                      <a:shade val="94000"/>
                      <a:satMod val="135000"/>
                    </a:schemeClr>
                  </a:gs>
                </a:gsLst>
                <a:lin ang="16200000" scaled="0"/>
              </a:gradFill>
              <a:ln>
                <a:noFill/>
              </a:ln>
              <a:effectLst>
                <a:outerShdw blurRad="40000" dist="23000" dir="5400000" rotWithShape="0">
                  <a:srgbClr val="000000">
                    <a:alpha val="35000"/>
                  </a:srgbClr>
                </a:outerShdw>
              </a:effectLst>
              <a:sp3d/>
            </c:spPr>
            <c:extLst>
              <c:ext xmlns:c16="http://schemas.microsoft.com/office/drawing/2014/chart" uri="{C3380CC4-5D6E-409C-BE32-E72D297353CC}">
                <c16:uniqueId val="{00000003-DF6A-40AD-BF5C-F6D8D697FD62}"/>
              </c:ext>
            </c:extLst>
          </c:dPt>
          <c:dPt>
            <c:idx val="2"/>
            <c:bubble3D val="0"/>
            <c:spPr>
              <a:gradFill rotWithShape="1">
                <a:gsLst>
                  <a:gs pos="0">
                    <a:schemeClr val="accent3">
                      <a:shade val="51000"/>
                      <a:satMod val="130000"/>
                    </a:schemeClr>
                  </a:gs>
                  <a:gs pos="80000">
                    <a:schemeClr val="accent3">
                      <a:shade val="93000"/>
                      <a:satMod val="130000"/>
                    </a:schemeClr>
                  </a:gs>
                  <a:gs pos="100000">
                    <a:schemeClr val="accent3">
                      <a:shade val="94000"/>
                      <a:satMod val="135000"/>
                    </a:schemeClr>
                  </a:gs>
                </a:gsLst>
                <a:lin ang="16200000" scaled="0"/>
              </a:gradFill>
              <a:ln>
                <a:noFill/>
              </a:ln>
              <a:effectLst>
                <a:outerShdw blurRad="40000" dist="23000" dir="5400000" rotWithShape="0">
                  <a:srgbClr val="000000">
                    <a:alpha val="35000"/>
                  </a:srgbClr>
                </a:outerShdw>
              </a:effectLst>
              <a:sp3d/>
            </c:spPr>
            <c:extLst>
              <c:ext xmlns:c16="http://schemas.microsoft.com/office/drawing/2014/chart" uri="{C3380CC4-5D6E-409C-BE32-E72D297353CC}">
                <c16:uniqueId val="{00000005-DF6A-40AD-BF5C-F6D8D697FD62}"/>
              </c:ext>
            </c:extLst>
          </c:dPt>
          <c:dPt>
            <c:idx val="3"/>
            <c:bubble3D val="0"/>
            <c:spPr>
              <a:gradFill rotWithShape="1">
                <a:gsLst>
                  <a:gs pos="0">
                    <a:schemeClr val="accent4">
                      <a:shade val="51000"/>
                      <a:satMod val="130000"/>
                    </a:schemeClr>
                  </a:gs>
                  <a:gs pos="80000">
                    <a:schemeClr val="accent4">
                      <a:shade val="93000"/>
                      <a:satMod val="130000"/>
                    </a:schemeClr>
                  </a:gs>
                  <a:gs pos="100000">
                    <a:schemeClr val="accent4">
                      <a:shade val="94000"/>
                      <a:satMod val="135000"/>
                    </a:schemeClr>
                  </a:gs>
                </a:gsLst>
                <a:lin ang="16200000" scaled="0"/>
              </a:gradFill>
              <a:ln>
                <a:noFill/>
              </a:ln>
              <a:effectLst>
                <a:outerShdw blurRad="40000" dist="23000" dir="5400000" rotWithShape="0">
                  <a:srgbClr val="000000">
                    <a:alpha val="35000"/>
                  </a:srgbClr>
                </a:outerShdw>
              </a:effectLst>
              <a:sp3d/>
            </c:spPr>
            <c:extLst>
              <c:ext xmlns:c16="http://schemas.microsoft.com/office/drawing/2014/chart" uri="{C3380CC4-5D6E-409C-BE32-E72D297353CC}">
                <c16:uniqueId val="{00000007-DF6A-40AD-BF5C-F6D8D697FD62}"/>
              </c:ext>
            </c:extLst>
          </c:dPt>
          <c:dPt>
            <c:idx val="4"/>
            <c:bubble3D val="0"/>
            <c:spPr>
              <a:gradFill rotWithShape="1">
                <a:gsLst>
                  <a:gs pos="0">
                    <a:schemeClr val="accent5">
                      <a:shade val="51000"/>
                      <a:satMod val="130000"/>
                    </a:schemeClr>
                  </a:gs>
                  <a:gs pos="80000">
                    <a:schemeClr val="accent5">
                      <a:shade val="93000"/>
                      <a:satMod val="130000"/>
                    </a:schemeClr>
                  </a:gs>
                  <a:gs pos="100000">
                    <a:schemeClr val="accent5">
                      <a:shade val="94000"/>
                      <a:satMod val="135000"/>
                    </a:schemeClr>
                  </a:gs>
                </a:gsLst>
                <a:lin ang="16200000" scaled="0"/>
              </a:gradFill>
              <a:ln>
                <a:noFill/>
              </a:ln>
              <a:effectLst>
                <a:outerShdw blurRad="40000" dist="23000" dir="5400000" rotWithShape="0">
                  <a:srgbClr val="000000">
                    <a:alpha val="35000"/>
                  </a:srgbClr>
                </a:outerShdw>
              </a:effectLst>
              <a:sp3d/>
            </c:spPr>
            <c:extLst>
              <c:ext xmlns:c16="http://schemas.microsoft.com/office/drawing/2014/chart" uri="{C3380CC4-5D6E-409C-BE32-E72D297353CC}">
                <c16:uniqueId val="{00000009-DF6A-40AD-BF5C-F6D8D697FD62}"/>
              </c:ext>
            </c:extLst>
          </c:dPt>
          <c:dLbls>
            <c:dLbl>
              <c:idx val="0"/>
              <c:layout>
                <c:manualLayout>
                  <c:x val="-9.4488677287432168E-2"/>
                  <c:y val="0.14171103906129381"/>
                </c:manualLayout>
              </c:layout>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1-DF6A-40AD-BF5C-F6D8D697FD62}"/>
                </c:ext>
              </c:extLst>
            </c:dLbl>
            <c:dLbl>
              <c:idx val="2"/>
              <c:layout>
                <c:manualLayout>
                  <c:x val="-5.4691596638895341E-2"/>
                  <c:y val="-0.18180853715716941"/>
                </c:manualLayout>
              </c:layout>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微軟正黑體" panose="020B0604030504040204" pitchFamily="34" charset="-120"/>
                      <a:ea typeface="微軟正黑體" panose="020B0604030504040204" pitchFamily="34" charset="-120"/>
                      <a:cs typeface="+mn-cs"/>
                    </a:defRPr>
                  </a:pPr>
                  <a:endParaRPr lang="zh-TW"/>
                </a:p>
              </c:txPr>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5-DF6A-40AD-BF5C-F6D8D697FD62}"/>
                </c:ext>
              </c:extLst>
            </c:dLbl>
            <c:dLbl>
              <c:idx val="4"/>
              <c:layout>
                <c:manualLayout>
                  <c:x val="2.0117401927459498E-2"/>
                  <c:y val="0.12722669467765735"/>
                </c:manualLayout>
              </c:layout>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9-DF6A-40AD-BF5C-F6D8D697FD62}"/>
                </c:ext>
              </c:extLst>
            </c:dLbl>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rgbClr val="FFFFFF"/>
                    </a:solidFill>
                    <a:latin typeface="微軟正黑體" panose="020B0604030504040204" pitchFamily="34" charset="-120"/>
                    <a:ea typeface="微軟正黑體" panose="020B0604030504040204" pitchFamily="34" charset="-120"/>
                    <a:cs typeface="+mn-cs"/>
                  </a:defRPr>
                </a:pPr>
                <a:endParaRPr lang="zh-TW"/>
              </a:p>
            </c:txPr>
            <c:dLblPos val="ctr"/>
            <c:showLegendKey val="0"/>
            <c:showVal val="0"/>
            <c:showCatName val="1"/>
            <c:showSerName val="0"/>
            <c:showPercent val="1"/>
            <c:showBubbleSize val="0"/>
            <c:showLeaderLines val="1"/>
            <c:leaderLines>
              <c:spPr>
                <a:ln w="9525">
                  <a:solidFill>
                    <a:schemeClr val="tx2">
                      <a:lumMod val="35000"/>
                      <a:lumOff val="65000"/>
                    </a:schemeClr>
                  </a:solidFill>
                </a:ln>
                <a:effectLst/>
              </c:spPr>
            </c:leaderLines>
            <c:extLst>
              <c:ext xmlns:c15="http://schemas.microsoft.com/office/drawing/2012/chart" uri="{CE6537A1-D6FC-4f65-9D91-7224C49458BB}"/>
            </c:extLst>
          </c:dLbls>
          <c:cat>
            <c:strRef>
              <c:f>'111Q4年銷售金額分類圓餅圖'!$A$22:$A$26</c:f>
              <c:strCache>
                <c:ptCount val="5"/>
                <c:pt idx="0">
                  <c:v>裸銅線</c:v>
                </c:pt>
                <c:pt idx="1">
                  <c:v>電力線纜(工程)</c:v>
                </c:pt>
                <c:pt idx="2">
                  <c:v>通信線纜</c:v>
                </c:pt>
                <c:pt idx="3">
                  <c:v>漆包線</c:v>
                </c:pt>
                <c:pt idx="4">
                  <c:v>其他</c:v>
                </c:pt>
              </c:strCache>
            </c:strRef>
          </c:cat>
          <c:val>
            <c:numRef>
              <c:f>'111Q4年銷售金額分類圓餅圖'!$B$22:$B$26</c:f>
              <c:numCache>
                <c:formatCode>#,##0</c:formatCode>
                <c:ptCount val="5"/>
                <c:pt idx="0">
                  <c:v>1528670.821</c:v>
                </c:pt>
                <c:pt idx="1">
                  <c:v>8373015.5040000007</c:v>
                </c:pt>
                <c:pt idx="2">
                  <c:v>292701.93300000002</c:v>
                </c:pt>
                <c:pt idx="3">
                  <c:v>3384518.74</c:v>
                </c:pt>
                <c:pt idx="4">
                  <c:v>734293.65899999999</c:v>
                </c:pt>
              </c:numCache>
            </c:numRef>
          </c:val>
          <c:extLst>
            <c:ext xmlns:c16="http://schemas.microsoft.com/office/drawing/2014/chart" uri="{C3380CC4-5D6E-409C-BE32-E72D297353CC}">
              <c16:uniqueId val="{0000000A-DF6A-40AD-BF5C-F6D8D697FD62}"/>
            </c:ext>
          </c:extLst>
        </c:ser>
        <c:dLbls>
          <c:dLblPos val="ctr"/>
          <c:showLegendKey val="0"/>
          <c:showVal val="0"/>
          <c:showCatName val="1"/>
          <c:showSerName val="0"/>
          <c:showPercent val="1"/>
          <c:showBubbleSize val="0"/>
          <c:showLeaderLines val="1"/>
        </c:dLbls>
      </c:pie3D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solidFill>
              <a:latin typeface="微軟正黑體" panose="020B0604030504040204" pitchFamily="34" charset="-120"/>
              <a:ea typeface="微軟正黑體" panose="020B0604030504040204" pitchFamily="34" charset="-120"/>
              <a:cs typeface="+mn-cs"/>
            </a:defRPr>
          </a:pPr>
          <a:endParaRPr lang="zh-TW"/>
        </a:p>
      </c:txPr>
    </c:legend>
    <c:plotVisOnly val="1"/>
    <c:dispBlanksAs val="gap"/>
    <c:showDLblsOverMax val="0"/>
  </c:chart>
  <c:spPr>
    <a:noFill/>
    <a:ln>
      <a:noFill/>
    </a:ln>
    <a:effectLst/>
  </c:spPr>
  <c:txPr>
    <a:bodyPr/>
    <a:lstStyle/>
    <a:p>
      <a:pPr>
        <a:defRPr/>
      </a:pPr>
      <a:endParaRPr lang="zh-TW"/>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TW"/>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bar3DChart>
        <c:barDir val="col"/>
        <c:grouping val="clustered"/>
        <c:varyColors val="0"/>
        <c:ser>
          <c:idx val="1"/>
          <c:order val="0"/>
          <c:tx>
            <c:strRef>
              <c:f>工作表1!$A$2</c:f>
              <c:strCache>
                <c:ptCount val="1"/>
                <c:pt idx="0">
                  <c:v>截至目前裝置容量(Kwp)</c:v>
                </c:pt>
              </c:strCache>
            </c:strRef>
          </c:tx>
          <c:spPr>
            <a:gradFill rotWithShape="1">
              <a:gsLst>
                <a:gs pos="0">
                  <a:schemeClr val="accent2">
                    <a:satMod val="103000"/>
                    <a:lumMod val="102000"/>
                    <a:tint val="94000"/>
                  </a:schemeClr>
                </a:gs>
                <a:gs pos="50000">
                  <a:schemeClr val="accent2">
                    <a:satMod val="110000"/>
                    <a:lumMod val="100000"/>
                    <a:shade val="100000"/>
                  </a:schemeClr>
                </a:gs>
                <a:gs pos="100000">
                  <a:schemeClr val="accent2">
                    <a:lumMod val="99000"/>
                    <a:satMod val="120000"/>
                    <a:shade val="78000"/>
                  </a:schemeClr>
                </a:gs>
              </a:gsLst>
              <a:lin ang="5400000" scaled="0"/>
            </a:gradFill>
            <a:ln>
              <a:noFill/>
            </a:ln>
            <a:effectLst>
              <a:outerShdw blurRad="57150" dist="19050" dir="5400000" algn="ctr" rotWithShape="0">
                <a:srgbClr val="000000">
                  <a:alpha val="63000"/>
                </a:srgbClr>
              </a:outerShdw>
            </a:effectLst>
            <a:scene3d>
              <a:camera prst="orthographicFront">
                <a:rot lat="0" lon="0" rev="0"/>
              </a:camera>
              <a:lightRig rig="threePt" dir="t">
                <a:rot lat="0" lon="0" rev="1200000"/>
              </a:lightRig>
            </a:scene3d>
            <a:sp3d/>
          </c:spPr>
          <c:invertIfNegative val="0"/>
          <c:cat>
            <c:strRef>
              <c:f>工作表1!$B$1:$F$1</c:f>
              <c:strCache>
                <c:ptCount val="5"/>
                <c:pt idx="0">
                  <c:v>大亞綠能</c:v>
                </c:pt>
                <c:pt idx="1">
                  <c:v>博斯</c:v>
                </c:pt>
                <c:pt idx="2">
                  <c:v>大聚</c:v>
                </c:pt>
                <c:pt idx="3">
                  <c:v>博碩</c:v>
                </c:pt>
                <c:pt idx="4">
                  <c:v>心忠</c:v>
                </c:pt>
              </c:strCache>
            </c:strRef>
          </c:cat>
          <c:val>
            <c:numRef>
              <c:f>工作表1!$B$2:$F$2</c:f>
              <c:numCache>
                <c:formatCode>_(* #,##0.00_);_(* \(#,##0.00\);_(* "-"??_);_(@_)</c:formatCode>
                <c:ptCount val="5"/>
                <c:pt idx="0">
                  <c:v>1833.35</c:v>
                </c:pt>
                <c:pt idx="1">
                  <c:v>35441.65</c:v>
                </c:pt>
                <c:pt idx="2">
                  <c:v>2392.25</c:v>
                </c:pt>
                <c:pt idx="3">
                  <c:v>5546.1</c:v>
                </c:pt>
                <c:pt idx="4">
                  <c:v>75969.600000000006</c:v>
                </c:pt>
              </c:numCache>
            </c:numRef>
          </c:val>
          <c:extLst>
            <c:ext xmlns:c16="http://schemas.microsoft.com/office/drawing/2014/chart" uri="{C3380CC4-5D6E-409C-BE32-E72D297353CC}">
              <c16:uniqueId val="{00000000-25F5-4883-9C8C-67CBDA61F9DA}"/>
            </c:ext>
          </c:extLst>
        </c:ser>
        <c:ser>
          <c:idx val="2"/>
          <c:order val="1"/>
          <c:tx>
            <c:strRef>
              <c:f>工作表1!$A$3</c:f>
              <c:strCache>
                <c:ptCount val="1"/>
                <c:pt idx="0">
                  <c:v>2019年發電度數(仟度)</c:v>
                </c:pt>
              </c:strCache>
            </c:strRef>
          </c:tx>
          <c:spPr>
            <a:gradFill rotWithShape="1">
              <a:gsLst>
                <a:gs pos="0">
                  <a:schemeClr val="accent3">
                    <a:satMod val="103000"/>
                    <a:lumMod val="102000"/>
                    <a:tint val="94000"/>
                  </a:schemeClr>
                </a:gs>
                <a:gs pos="50000">
                  <a:schemeClr val="accent3">
                    <a:satMod val="110000"/>
                    <a:lumMod val="100000"/>
                    <a:shade val="100000"/>
                  </a:schemeClr>
                </a:gs>
                <a:gs pos="100000">
                  <a:schemeClr val="accent3">
                    <a:lumMod val="99000"/>
                    <a:satMod val="120000"/>
                    <a:shade val="78000"/>
                  </a:schemeClr>
                </a:gs>
              </a:gsLst>
              <a:lin ang="5400000" scaled="0"/>
            </a:gradFill>
            <a:ln>
              <a:noFill/>
            </a:ln>
            <a:effectLst>
              <a:outerShdw blurRad="57150" dist="19050" dir="5400000" algn="ctr" rotWithShape="0">
                <a:srgbClr val="000000">
                  <a:alpha val="63000"/>
                </a:srgbClr>
              </a:outerShdw>
            </a:effectLst>
            <a:scene3d>
              <a:camera prst="orthographicFront">
                <a:rot lat="0" lon="0" rev="0"/>
              </a:camera>
              <a:lightRig rig="threePt" dir="t">
                <a:rot lat="0" lon="0" rev="1200000"/>
              </a:lightRig>
            </a:scene3d>
            <a:sp3d/>
          </c:spPr>
          <c:invertIfNegative val="0"/>
          <c:cat>
            <c:strRef>
              <c:f>工作表1!$B$1:$F$1</c:f>
              <c:strCache>
                <c:ptCount val="5"/>
                <c:pt idx="0">
                  <c:v>大亞綠能</c:v>
                </c:pt>
                <c:pt idx="1">
                  <c:v>博斯</c:v>
                </c:pt>
                <c:pt idx="2">
                  <c:v>大聚</c:v>
                </c:pt>
                <c:pt idx="3">
                  <c:v>博碩</c:v>
                </c:pt>
                <c:pt idx="4">
                  <c:v>心忠</c:v>
                </c:pt>
              </c:strCache>
            </c:strRef>
          </c:cat>
          <c:val>
            <c:numRef>
              <c:f>工作表1!$B$3:$F$3</c:f>
              <c:numCache>
                <c:formatCode>_(* #,##0.00_);_(* \(#,##0.00\);_(* "-"??_);_(@_)</c:formatCode>
                <c:ptCount val="5"/>
                <c:pt idx="0">
                  <c:v>1503.44</c:v>
                </c:pt>
                <c:pt idx="1">
                  <c:v>24944.799999999999</c:v>
                </c:pt>
                <c:pt idx="2">
                  <c:v>2935.53</c:v>
                </c:pt>
                <c:pt idx="3">
                  <c:v>6780.5</c:v>
                </c:pt>
                <c:pt idx="4">
                  <c:v>0</c:v>
                </c:pt>
              </c:numCache>
            </c:numRef>
          </c:val>
          <c:extLst>
            <c:ext xmlns:c16="http://schemas.microsoft.com/office/drawing/2014/chart" uri="{C3380CC4-5D6E-409C-BE32-E72D297353CC}">
              <c16:uniqueId val="{00000001-25F5-4883-9C8C-67CBDA61F9DA}"/>
            </c:ext>
          </c:extLst>
        </c:ser>
        <c:ser>
          <c:idx val="3"/>
          <c:order val="2"/>
          <c:tx>
            <c:strRef>
              <c:f>工作表1!$A$4</c:f>
              <c:strCache>
                <c:ptCount val="1"/>
                <c:pt idx="0">
                  <c:v>2020年發電度數(仟度)</c:v>
                </c:pt>
              </c:strCache>
            </c:strRef>
          </c:tx>
          <c:spPr>
            <a:gradFill rotWithShape="1">
              <a:gsLst>
                <a:gs pos="0">
                  <a:schemeClr val="accent4">
                    <a:satMod val="103000"/>
                    <a:lumMod val="102000"/>
                    <a:tint val="94000"/>
                  </a:schemeClr>
                </a:gs>
                <a:gs pos="50000">
                  <a:schemeClr val="accent4">
                    <a:satMod val="110000"/>
                    <a:lumMod val="100000"/>
                    <a:shade val="100000"/>
                  </a:schemeClr>
                </a:gs>
                <a:gs pos="100000">
                  <a:schemeClr val="accent4">
                    <a:lumMod val="99000"/>
                    <a:satMod val="120000"/>
                    <a:shade val="78000"/>
                  </a:schemeClr>
                </a:gs>
              </a:gsLst>
              <a:lin ang="5400000" scaled="0"/>
            </a:gradFill>
            <a:ln>
              <a:noFill/>
            </a:ln>
            <a:effectLst>
              <a:outerShdw blurRad="57150" dist="19050" dir="5400000" algn="ctr" rotWithShape="0">
                <a:srgbClr val="000000">
                  <a:alpha val="63000"/>
                </a:srgbClr>
              </a:outerShdw>
            </a:effectLst>
            <a:scene3d>
              <a:camera prst="orthographicFront">
                <a:rot lat="0" lon="0" rev="0"/>
              </a:camera>
              <a:lightRig rig="threePt" dir="t">
                <a:rot lat="0" lon="0" rev="1200000"/>
              </a:lightRig>
            </a:scene3d>
            <a:sp3d/>
          </c:spPr>
          <c:invertIfNegative val="0"/>
          <c:cat>
            <c:strRef>
              <c:f>工作表1!$B$1:$F$1</c:f>
              <c:strCache>
                <c:ptCount val="5"/>
                <c:pt idx="0">
                  <c:v>大亞綠能</c:v>
                </c:pt>
                <c:pt idx="1">
                  <c:v>博斯</c:v>
                </c:pt>
                <c:pt idx="2">
                  <c:v>大聚</c:v>
                </c:pt>
                <c:pt idx="3">
                  <c:v>博碩</c:v>
                </c:pt>
                <c:pt idx="4">
                  <c:v>心忠</c:v>
                </c:pt>
              </c:strCache>
            </c:strRef>
          </c:cat>
          <c:val>
            <c:numRef>
              <c:f>工作表1!$B$4:$F$4</c:f>
              <c:numCache>
                <c:formatCode>_(* #,##0.00_);_(* \(#,##0.00\);_(* "-"??_);_(@_)</c:formatCode>
                <c:ptCount val="5"/>
                <c:pt idx="0">
                  <c:v>2105.2800000000002</c:v>
                </c:pt>
                <c:pt idx="1">
                  <c:v>30239.119999999999</c:v>
                </c:pt>
                <c:pt idx="2">
                  <c:v>3175.9</c:v>
                </c:pt>
                <c:pt idx="3">
                  <c:v>7943.65</c:v>
                </c:pt>
                <c:pt idx="4">
                  <c:v>0</c:v>
                </c:pt>
              </c:numCache>
            </c:numRef>
          </c:val>
          <c:extLst>
            <c:ext xmlns:c16="http://schemas.microsoft.com/office/drawing/2014/chart" uri="{C3380CC4-5D6E-409C-BE32-E72D297353CC}">
              <c16:uniqueId val="{00000002-25F5-4883-9C8C-67CBDA61F9DA}"/>
            </c:ext>
          </c:extLst>
        </c:ser>
        <c:ser>
          <c:idx val="4"/>
          <c:order val="3"/>
          <c:tx>
            <c:strRef>
              <c:f>工作表1!$A$5</c:f>
              <c:strCache>
                <c:ptCount val="1"/>
                <c:pt idx="0">
                  <c:v>2021年發電度數(仟度)</c:v>
                </c:pt>
              </c:strCache>
            </c:strRef>
          </c:tx>
          <c:spPr>
            <a:gradFill rotWithShape="1">
              <a:gsLst>
                <a:gs pos="0">
                  <a:schemeClr val="accent5">
                    <a:satMod val="103000"/>
                    <a:lumMod val="102000"/>
                    <a:tint val="94000"/>
                  </a:schemeClr>
                </a:gs>
                <a:gs pos="50000">
                  <a:schemeClr val="accent5">
                    <a:satMod val="110000"/>
                    <a:lumMod val="100000"/>
                    <a:shade val="100000"/>
                  </a:schemeClr>
                </a:gs>
                <a:gs pos="100000">
                  <a:schemeClr val="accent5">
                    <a:lumMod val="99000"/>
                    <a:satMod val="120000"/>
                    <a:shade val="78000"/>
                  </a:schemeClr>
                </a:gs>
              </a:gsLst>
              <a:lin ang="5400000" scaled="0"/>
            </a:gradFill>
            <a:ln>
              <a:noFill/>
            </a:ln>
            <a:effectLst>
              <a:outerShdw blurRad="57150" dist="19050" dir="5400000" algn="ctr" rotWithShape="0">
                <a:srgbClr val="000000">
                  <a:alpha val="63000"/>
                </a:srgbClr>
              </a:outerShdw>
            </a:effectLst>
            <a:scene3d>
              <a:camera prst="orthographicFront">
                <a:rot lat="0" lon="0" rev="0"/>
              </a:camera>
              <a:lightRig rig="threePt" dir="t">
                <a:rot lat="0" lon="0" rev="1200000"/>
              </a:lightRig>
            </a:scene3d>
            <a:sp3d/>
          </c:spPr>
          <c:invertIfNegative val="0"/>
          <c:cat>
            <c:strRef>
              <c:f>工作表1!$B$1:$F$1</c:f>
              <c:strCache>
                <c:ptCount val="5"/>
                <c:pt idx="0">
                  <c:v>大亞綠能</c:v>
                </c:pt>
                <c:pt idx="1">
                  <c:v>博斯</c:v>
                </c:pt>
                <c:pt idx="2">
                  <c:v>大聚</c:v>
                </c:pt>
                <c:pt idx="3">
                  <c:v>博碩</c:v>
                </c:pt>
                <c:pt idx="4">
                  <c:v>心忠</c:v>
                </c:pt>
              </c:strCache>
            </c:strRef>
          </c:cat>
          <c:val>
            <c:numRef>
              <c:f>工作表1!$B$5:$F$5</c:f>
              <c:numCache>
                <c:formatCode>_(* #,##0.00_);_(* \(#,##0.00\);_(* "-"??_);_(@_)</c:formatCode>
                <c:ptCount val="5"/>
                <c:pt idx="0">
                  <c:v>2046.06</c:v>
                </c:pt>
                <c:pt idx="1">
                  <c:v>34635.980000000003</c:v>
                </c:pt>
                <c:pt idx="2">
                  <c:v>3038.32</c:v>
                </c:pt>
                <c:pt idx="3">
                  <c:v>7281.28</c:v>
                </c:pt>
                <c:pt idx="4">
                  <c:v>106468.09</c:v>
                </c:pt>
              </c:numCache>
            </c:numRef>
          </c:val>
          <c:extLst>
            <c:ext xmlns:c16="http://schemas.microsoft.com/office/drawing/2014/chart" uri="{C3380CC4-5D6E-409C-BE32-E72D297353CC}">
              <c16:uniqueId val="{00000003-25F5-4883-9C8C-67CBDA61F9DA}"/>
            </c:ext>
          </c:extLst>
        </c:ser>
        <c:ser>
          <c:idx val="0"/>
          <c:order val="4"/>
          <c:tx>
            <c:strRef>
              <c:f>工作表1!$A$6</c:f>
              <c:strCache>
                <c:ptCount val="1"/>
                <c:pt idx="0">
                  <c:v>2022年發電度數(仟度)</c:v>
                </c:pt>
              </c:strCache>
            </c:strRef>
          </c:tx>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a:outerShdw blurRad="57150" dist="19050" dir="5400000" algn="ctr" rotWithShape="0">
                <a:srgbClr val="000000">
                  <a:alpha val="63000"/>
                </a:srgbClr>
              </a:outerShdw>
            </a:effectLst>
            <a:scene3d>
              <a:camera prst="orthographicFront">
                <a:rot lat="0" lon="0" rev="0"/>
              </a:camera>
              <a:lightRig rig="threePt" dir="t">
                <a:rot lat="0" lon="0" rev="1200000"/>
              </a:lightRig>
            </a:scene3d>
            <a:sp3d/>
          </c:spPr>
          <c:invertIfNegative val="0"/>
          <c:cat>
            <c:strRef>
              <c:f>工作表1!$B$1:$F$1</c:f>
              <c:strCache>
                <c:ptCount val="5"/>
                <c:pt idx="0">
                  <c:v>大亞綠能</c:v>
                </c:pt>
                <c:pt idx="1">
                  <c:v>博斯</c:v>
                </c:pt>
                <c:pt idx="2">
                  <c:v>大聚</c:v>
                </c:pt>
                <c:pt idx="3">
                  <c:v>博碩</c:v>
                </c:pt>
                <c:pt idx="4">
                  <c:v>心忠</c:v>
                </c:pt>
              </c:strCache>
            </c:strRef>
          </c:cat>
          <c:val>
            <c:numRef>
              <c:f>工作表1!$B$6:$F$6</c:f>
              <c:numCache>
                <c:formatCode>_(* #,##0.00_);_(* \(#,##0.00\);_(* "-"??_);_(@_)</c:formatCode>
                <c:ptCount val="5"/>
                <c:pt idx="0">
                  <c:v>2321.16</c:v>
                </c:pt>
                <c:pt idx="1">
                  <c:v>38201.74</c:v>
                </c:pt>
                <c:pt idx="2">
                  <c:v>2959.13</c:v>
                </c:pt>
                <c:pt idx="3">
                  <c:v>7371.67</c:v>
                </c:pt>
                <c:pt idx="4">
                  <c:v>107758</c:v>
                </c:pt>
              </c:numCache>
            </c:numRef>
          </c:val>
          <c:extLst>
            <c:ext xmlns:c16="http://schemas.microsoft.com/office/drawing/2014/chart" uri="{C3380CC4-5D6E-409C-BE32-E72D297353CC}">
              <c16:uniqueId val="{00000004-25F5-4883-9C8C-67CBDA61F9DA}"/>
            </c:ext>
          </c:extLst>
        </c:ser>
        <c:dLbls>
          <c:showLegendKey val="0"/>
          <c:showVal val="0"/>
          <c:showCatName val="0"/>
          <c:showSerName val="0"/>
          <c:showPercent val="0"/>
          <c:showBubbleSize val="0"/>
        </c:dLbls>
        <c:gapWidth val="200"/>
        <c:gapDepth val="180"/>
        <c:shape val="box"/>
        <c:axId val="486888168"/>
        <c:axId val="486881280"/>
        <c:axId val="0"/>
      </c:bar3DChart>
      <c:catAx>
        <c:axId val="486888168"/>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zh-TW"/>
          </a:p>
        </c:txPr>
        <c:crossAx val="486881280"/>
        <c:crosses val="autoZero"/>
        <c:auto val="1"/>
        <c:lblAlgn val="ctr"/>
        <c:lblOffset val="100"/>
        <c:noMultiLvlLbl val="0"/>
      </c:catAx>
      <c:valAx>
        <c:axId val="486881280"/>
        <c:scaling>
          <c:orientation val="minMax"/>
        </c:scaling>
        <c:delete val="0"/>
        <c:axPos val="l"/>
        <c:majorGridlines>
          <c:spPr>
            <a:ln w="9525" cap="flat" cmpd="sng" algn="ctr">
              <a:solidFill>
                <a:schemeClr val="tx1">
                  <a:lumMod val="15000"/>
                  <a:lumOff val="85000"/>
                </a:schemeClr>
              </a:solidFill>
              <a:round/>
            </a:ln>
            <a:effectLst/>
          </c:spPr>
        </c:majorGridlines>
        <c:numFmt formatCode="_(* #,##0.00_);_(* \(#,##0.00\);_(* &quot;-&quot;??_);_(@_)"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微軟正黑體" panose="020B0604030504040204" pitchFamily="34" charset="-120"/>
                <a:ea typeface="微軟正黑體" panose="020B0604030504040204" pitchFamily="34" charset="-120"/>
                <a:cs typeface="+mn-cs"/>
              </a:defRPr>
            </a:pPr>
            <a:endParaRPr lang="zh-TW"/>
          </a:p>
        </c:txPr>
        <c:crossAx val="486888168"/>
        <c:crosses val="autoZero"/>
        <c:crossBetween val="between"/>
      </c:val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rtl="0">
              <a:defRPr sz="1200" b="0" i="0" u="none" strike="noStrike" kern="1200" baseline="0">
                <a:solidFill>
                  <a:schemeClr val="tx1">
                    <a:lumMod val="65000"/>
                    <a:lumOff val="35000"/>
                  </a:schemeClr>
                </a:solidFill>
                <a:latin typeface="微軟正黑體" panose="020B0604030504040204" pitchFamily="34" charset="-120"/>
                <a:ea typeface="微軟正黑體" panose="020B0604030504040204" pitchFamily="34" charset="-120"/>
                <a:cs typeface="+mn-cs"/>
              </a:defRPr>
            </a:pPr>
            <a:endParaRPr lang="zh-TW"/>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zh-TW"/>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TW"/>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bar3DChart>
        <c:barDir val="col"/>
        <c:grouping val="clustered"/>
        <c:varyColors val="0"/>
        <c:ser>
          <c:idx val="0"/>
          <c:order val="0"/>
          <c:tx>
            <c:strRef>
              <c:f>工作表1!$A$8</c:f>
              <c:strCache>
                <c:ptCount val="1"/>
                <c:pt idx="0">
                  <c:v>2019年度電業收入(仟元)</c:v>
                </c:pt>
              </c:strCache>
            </c:strRef>
          </c:tx>
          <c:spPr>
            <a:gradFill rotWithShape="1">
              <a:gsLst>
                <a:gs pos="0">
                  <a:schemeClr val="accent1">
                    <a:shade val="51000"/>
                    <a:satMod val="130000"/>
                  </a:schemeClr>
                </a:gs>
                <a:gs pos="80000">
                  <a:schemeClr val="accent1">
                    <a:shade val="93000"/>
                    <a:satMod val="130000"/>
                  </a:schemeClr>
                </a:gs>
                <a:gs pos="100000">
                  <a:schemeClr val="accent1">
                    <a:shade val="94000"/>
                    <a:satMod val="135000"/>
                  </a:schemeClr>
                </a:gs>
              </a:gsLst>
              <a:lin ang="16200000" scaled="0"/>
            </a:gradFill>
            <a:ln>
              <a:noFill/>
            </a:ln>
            <a:effectLst>
              <a:outerShdw blurRad="57150" dist="19050" dir="5400000" algn="ctr" rotWithShape="0">
                <a:srgbClr val="000000">
                  <a:alpha val="63000"/>
                </a:srgbClr>
              </a:outerShdw>
            </a:effectLst>
            <a:scene3d>
              <a:camera prst="orthographicFront">
                <a:rot lat="0" lon="0" rev="0"/>
              </a:camera>
              <a:lightRig rig="threePt" dir="t">
                <a:rot lat="0" lon="0" rev="1200000"/>
              </a:lightRig>
            </a:scene3d>
            <a:sp3d/>
          </c:spPr>
          <c:invertIfNegative val="0"/>
          <c:cat>
            <c:strRef>
              <c:f>工作表1!$B$1:$F$1</c:f>
              <c:strCache>
                <c:ptCount val="5"/>
                <c:pt idx="0">
                  <c:v>大亞綠能</c:v>
                </c:pt>
                <c:pt idx="1">
                  <c:v>博斯</c:v>
                </c:pt>
                <c:pt idx="2">
                  <c:v>大聚</c:v>
                </c:pt>
                <c:pt idx="3">
                  <c:v>博碩</c:v>
                </c:pt>
                <c:pt idx="4">
                  <c:v>心忠</c:v>
                </c:pt>
              </c:strCache>
            </c:strRef>
          </c:cat>
          <c:val>
            <c:numRef>
              <c:f>工作表1!$B$8:$F$8</c:f>
              <c:numCache>
                <c:formatCode>_-* #,##0_-;\-* #,##0_-;_-* "-"??_-;_-@_-</c:formatCode>
                <c:ptCount val="5"/>
                <c:pt idx="0">
                  <c:v>8312</c:v>
                </c:pt>
                <c:pt idx="1">
                  <c:v>117552</c:v>
                </c:pt>
                <c:pt idx="2">
                  <c:v>14834</c:v>
                </c:pt>
                <c:pt idx="3">
                  <c:v>29803</c:v>
                </c:pt>
                <c:pt idx="4">
                  <c:v>0</c:v>
                </c:pt>
              </c:numCache>
            </c:numRef>
          </c:val>
          <c:shape val="cylinder"/>
          <c:extLst>
            <c:ext xmlns:c16="http://schemas.microsoft.com/office/drawing/2014/chart" uri="{C3380CC4-5D6E-409C-BE32-E72D297353CC}">
              <c16:uniqueId val="{00000000-D949-43E7-A786-F4A801DD1681}"/>
            </c:ext>
          </c:extLst>
        </c:ser>
        <c:ser>
          <c:idx val="1"/>
          <c:order val="1"/>
          <c:tx>
            <c:strRef>
              <c:f>工作表1!$A$9</c:f>
              <c:strCache>
                <c:ptCount val="1"/>
                <c:pt idx="0">
                  <c:v>2020年度電業收入(仟元)</c:v>
                </c:pt>
              </c:strCache>
            </c:strRef>
          </c:tx>
          <c:spPr>
            <a:gradFill rotWithShape="1">
              <a:gsLst>
                <a:gs pos="0">
                  <a:schemeClr val="accent2">
                    <a:shade val="51000"/>
                    <a:satMod val="130000"/>
                  </a:schemeClr>
                </a:gs>
                <a:gs pos="80000">
                  <a:schemeClr val="accent2">
                    <a:shade val="93000"/>
                    <a:satMod val="130000"/>
                  </a:schemeClr>
                </a:gs>
                <a:gs pos="100000">
                  <a:schemeClr val="accent2">
                    <a:shade val="94000"/>
                    <a:satMod val="135000"/>
                  </a:schemeClr>
                </a:gs>
              </a:gsLst>
              <a:lin ang="16200000" scaled="0"/>
            </a:gradFill>
            <a:ln>
              <a:noFill/>
            </a:ln>
            <a:effectLst>
              <a:outerShdw blurRad="57150" dist="19050" dir="5400000" algn="ctr" rotWithShape="0">
                <a:srgbClr val="000000">
                  <a:alpha val="63000"/>
                </a:srgbClr>
              </a:outerShdw>
            </a:effectLst>
            <a:scene3d>
              <a:camera prst="orthographicFront">
                <a:rot lat="0" lon="0" rev="0"/>
              </a:camera>
              <a:lightRig rig="threePt" dir="t">
                <a:rot lat="0" lon="0" rev="1200000"/>
              </a:lightRig>
            </a:scene3d>
            <a:sp3d/>
          </c:spPr>
          <c:invertIfNegative val="0"/>
          <c:cat>
            <c:strRef>
              <c:f>工作表1!$B$1:$F$1</c:f>
              <c:strCache>
                <c:ptCount val="5"/>
                <c:pt idx="0">
                  <c:v>大亞綠能</c:v>
                </c:pt>
                <c:pt idx="1">
                  <c:v>博斯</c:v>
                </c:pt>
                <c:pt idx="2">
                  <c:v>大聚</c:v>
                </c:pt>
                <c:pt idx="3">
                  <c:v>博碩</c:v>
                </c:pt>
                <c:pt idx="4">
                  <c:v>心忠</c:v>
                </c:pt>
              </c:strCache>
            </c:strRef>
          </c:cat>
          <c:val>
            <c:numRef>
              <c:f>工作表1!$B$9:$F$9</c:f>
              <c:numCache>
                <c:formatCode>_-* #,##0_-;\-* #,##0_-;_-* "-"??_-;_-@_-</c:formatCode>
                <c:ptCount val="5"/>
                <c:pt idx="0">
                  <c:v>10170</c:v>
                </c:pt>
                <c:pt idx="1">
                  <c:v>141797</c:v>
                </c:pt>
                <c:pt idx="2">
                  <c:v>16049</c:v>
                </c:pt>
                <c:pt idx="3">
                  <c:v>34367</c:v>
                </c:pt>
                <c:pt idx="4">
                  <c:v>0</c:v>
                </c:pt>
              </c:numCache>
            </c:numRef>
          </c:val>
          <c:shape val="cylinder"/>
          <c:extLst>
            <c:ext xmlns:c16="http://schemas.microsoft.com/office/drawing/2014/chart" uri="{C3380CC4-5D6E-409C-BE32-E72D297353CC}">
              <c16:uniqueId val="{00000001-D949-43E7-A786-F4A801DD1681}"/>
            </c:ext>
          </c:extLst>
        </c:ser>
        <c:ser>
          <c:idx val="2"/>
          <c:order val="2"/>
          <c:tx>
            <c:strRef>
              <c:f>工作表1!$A$10</c:f>
              <c:strCache>
                <c:ptCount val="1"/>
                <c:pt idx="0">
                  <c:v>2021年度電業收入(仟元)</c:v>
                </c:pt>
              </c:strCache>
            </c:strRef>
          </c:tx>
          <c:spPr>
            <a:gradFill rotWithShape="1">
              <a:gsLst>
                <a:gs pos="0">
                  <a:schemeClr val="accent3">
                    <a:shade val="51000"/>
                    <a:satMod val="130000"/>
                  </a:schemeClr>
                </a:gs>
                <a:gs pos="80000">
                  <a:schemeClr val="accent3">
                    <a:shade val="93000"/>
                    <a:satMod val="130000"/>
                  </a:schemeClr>
                </a:gs>
                <a:gs pos="100000">
                  <a:schemeClr val="accent3">
                    <a:shade val="94000"/>
                    <a:satMod val="135000"/>
                  </a:schemeClr>
                </a:gs>
              </a:gsLst>
              <a:lin ang="16200000" scaled="0"/>
            </a:gradFill>
            <a:ln>
              <a:noFill/>
            </a:ln>
            <a:effectLst>
              <a:outerShdw blurRad="57150" dist="19050" dir="5400000" algn="ctr" rotWithShape="0">
                <a:srgbClr val="000000">
                  <a:alpha val="63000"/>
                </a:srgbClr>
              </a:outerShdw>
            </a:effectLst>
            <a:scene3d>
              <a:camera prst="orthographicFront">
                <a:rot lat="0" lon="0" rev="0"/>
              </a:camera>
              <a:lightRig rig="threePt" dir="t">
                <a:rot lat="0" lon="0" rev="1200000"/>
              </a:lightRig>
            </a:scene3d>
            <a:sp3d/>
          </c:spPr>
          <c:invertIfNegative val="0"/>
          <c:cat>
            <c:strRef>
              <c:f>工作表1!$B$1:$F$1</c:f>
              <c:strCache>
                <c:ptCount val="5"/>
                <c:pt idx="0">
                  <c:v>大亞綠能</c:v>
                </c:pt>
                <c:pt idx="1">
                  <c:v>博斯</c:v>
                </c:pt>
                <c:pt idx="2">
                  <c:v>大聚</c:v>
                </c:pt>
                <c:pt idx="3">
                  <c:v>博碩</c:v>
                </c:pt>
                <c:pt idx="4">
                  <c:v>心忠</c:v>
                </c:pt>
              </c:strCache>
            </c:strRef>
          </c:cat>
          <c:val>
            <c:numRef>
              <c:f>工作表1!$B$10:$F$10</c:f>
              <c:numCache>
                <c:formatCode>_-* #,##0_-;\-* #,##0_-;_-* "-"??_-;_-@_-</c:formatCode>
                <c:ptCount val="5"/>
                <c:pt idx="0">
                  <c:v>10804</c:v>
                </c:pt>
                <c:pt idx="1">
                  <c:v>195223</c:v>
                </c:pt>
                <c:pt idx="2">
                  <c:v>15354</c:v>
                </c:pt>
                <c:pt idx="3">
                  <c:v>31502</c:v>
                </c:pt>
                <c:pt idx="4">
                  <c:v>514177</c:v>
                </c:pt>
              </c:numCache>
            </c:numRef>
          </c:val>
          <c:shape val="cylinder"/>
          <c:extLst>
            <c:ext xmlns:c16="http://schemas.microsoft.com/office/drawing/2014/chart" uri="{C3380CC4-5D6E-409C-BE32-E72D297353CC}">
              <c16:uniqueId val="{00000002-D949-43E7-A786-F4A801DD1681}"/>
            </c:ext>
          </c:extLst>
        </c:ser>
        <c:ser>
          <c:idx val="3"/>
          <c:order val="3"/>
          <c:tx>
            <c:strRef>
              <c:f>工作表1!$A$11</c:f>
              <c:strCache>
                <c:ptCount val="1"/>
                <c:pt idx="0">
                  <c:v>2022年電業收入(仟元)</c:v>
                </c:pt>
              </c:strCache>
            </c:strRef>
          </c:tx>
          <c:spPr>
            <a:gradFill rotWithShape="1">
              <a:gsLst>
                <a:gs pos="0">
                  <a:schemeClr val="accent4">
                    <a:shade val="51000"/>
                    <a:satMod val="130000"/>
                  </a:schemeClr>
                </a:gs>
                <a:gs pos="80000">
                  <a:schemeClr val="accent4">
                    <a:shade val="93000"/>
                    <a:satMod val="130000"/>
                  </a:schemeClr>
                </a:gs>
                <a:gs pos="100000">
                  <a:schemeClr val="accent4">
                    <a:shade val="94000"/>
                    <a:satMod val="135000"/>
                  </a:schemeClr>
                </a:gs>
              </a:gsLst>
              <a:lin ang="16200000" scaled="0"/>
            </a:gradFill>
            <a:ln>
              <a:noFill/>
            </a:ln>
            <a:effectLst>
              <a:outerShdw blurRad="57150" dist="19050" dir="5400000" algn="ctr" rotWithShape="0">
                <a:srgbClr val="000000">
                  <a:alpha val="63000"/>
                </a:srgbClr>
              </a:outerShdw>
            </a:effectLst>
            <a:scene3d>
              <a:camera prst="orthographicFront">
                <a:rot lat="0" lon="0" rev="0"/>
              </a:camera>
              <a:lightRig rig="threePt" dir="t">
                <a:rot lat="0" lon="0" rev="1200000"/>
              </a:lightRig>
            </a:scene3d>
            <a:sp3d/>
          </c:spPr>
          <c:invertIfNegative val="0"/>
          <c:cat>
            <c:strRef>
              <c:f>工作表1!$B$1:$F$1</c:f>
              <c:strCache>
                <c:ptCount val="5"/>
                <c:pt idx="0">
                  <c:v>大亞綠能</c:v>
                </c:pt>
                <c:pt idx="1">
                  <c:v>博斯</c:v>
                </c:pt>
                <c:pt idx="2">
                  <c:v>大聚</c:v>
                </c:pt>
                <c:pt idx="3">
                  <c:v>博碩</c:v>
                </c:pt>
                <c:pt idx="4">
                  <c:v>心忠</c:v>
                </c:pt>
              </c:strCache>
            </c:strRef>
          </c:cat>
          <c:val>
            <c:numRef>
              <c:f>工作表1!$B$11:$F$11</c:f>
              <c:numCache>
                <c:formatCode>_-* #,##0_-;\-* #,##0_-;_-* "-"??_-;_-@_-</c:formatCode>
                <c:ptCount val="5"/>
                <c:pt idx="0">
                  <c:v>11050</c:v>
                </c:pt>
                <c:pt idx="1">
                  <c:v>197588</c:v>
                </c:pt>
                <c:pt idx="2">
                  <c:v>14953</c:v>
                </c:pt>
                <c:pt idx="3">
                  <c:v>31893</c:v>
                </c:pt>
                <c:pt idx="4">
                  <c:v>522345</c:v>
                </c:pt>
              </c:numCache>
            </c:numRef>
          </c:val>
          <c:shape val="cylinder"/>
          <c:extLst>
            <c:ext xmlns:c16="http://schemas.microsoft.com/office/drawing/2014/chart" uri="{C3380CC4-5D6E-409C-BE32-E72D297353CC}">
              <c16:uniqueId val="{00000003-D949-43E7-A786-F4A801DD1681}"/>
            </c:ext>
          </c:extLst>
        </c:ser>
        <c:dLbls>
          <c:showLegendKey val="0"/>
          <c:showVal val="0"/>
          <c:showCatName val="0"/>
          <c:showSerName val="0"/>
          <c:showPercent val="0"/>
          <c:showBubbleSize val="0"/>
        </c:dLbls>
        <c:gapWidth val="200"/>
        <c:shape val="box"/>
        <c:axId val="710639344"/>
        <c:axId val="710642296"/>
        <c:axId val="0"/>
      </c:bar3DChart>
      <c:catAx>
        <c:axId val="710639344"/>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微軟正黑體" panose="020B0604030504040204" pitchFamily="34" charset="-120"/>
                <a:ea typeface="微軟正黑體" panose="020B0604030504040204" pitchFamily="34" charset="-120"/>
                <a:cs typeface="+mn-cs"/>
              </a:defRPr>
            </a:pPr>
            <a:endParaRPr lang="zh-TW"/>
          </a:p>
        </c:txPr>
        <c:crossAx val="710642296"/>
        <c:crosses val="autoZero"/>
        <c:auto val="1"/>
        <c:lblAlgn val="ctr"/>
        <c:lblOffset val="100"/>
        <c:noMultiLvlLbl val="0"/>
      </c:catAx>
      <c:valAx>
        <c:axId val="710642296"/>
        <c:scaling>
          <c:orientation val="minMax"/>
        </c:scaling>
        <c:delete val="0"/>
        <c:axPos val="l"/>
        <c:majorGridlines>
          <c:spPr>
            <a:ln w="9525" cap="flat" cmpd="sng" algn="ctr">
              <a:solidFill>
                <a:schemeClr val="tx1">
                  <a:lumMod val="15000"/>
                  <a:lumOff val="85000"/>
                </a:schemeClr>
              </a:solidFill>
              <a:round/>
            </a:ln>
            <a:effectLst/>
          </c:spPr>
        </c:majorGridlines>
        <c:numFmt formatCode="_-* #,##0_-;\-* #,##0_-;_-* &quot;-&quot;??_-;_-@_-"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微軟正黑體" panose="020B0604030504040204" pitchFamily="34" charset="-120"/>
                <a:ea typeface="微軟正黑體" panose="020B0604030504040204" pitchFamily="34" charset="-120"/>
                <a:cs typeface="+mn-cs"/>
              </a:defRPr>
            </a:pPr>
            <a:endParaRPr lang="zh-TW"/>
          </a:p>
        </c:txPr>
        <c:crossAx val="710639344"/>
        <c:crosses val="autoZero"/>
        <c:crossBetween val="between"/>
      </c:val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rtl="0">
              <a:defRPr sz="1200" b="0" i="0" u="none" strike="noStrike" kern="1200" baseline="0">
                <a:solidFill>
                  <a:schemeClr val="tx1">
                    <a:lumMod val="65000"/>
                    <a:lumOff val="35000"/>
                  </a:schemeClr>
                </a:solidFill>
                <a:latin typeface="微軟正黑體" panose="020B0604030504040204" pitchFamily="34" charset="-120"/>
                <a:ea typeface="微軟正黑體" panose="020B0604030504040204" pitchFamily="34" charset="-120"/>
                <a:cs typeface="+mn-cs"/>
              </a:defRPr>
            </a:pPr>
            <a:endParaRPr lang="zh-TW"/>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200">
          <a:latin typeface="微軟正黑體" panose="020B0604030504040204" pitchFamily="34" charset="-120"/>
          <a:ea typeface="微軟正黑體" panose="020B0604030504040204" pitchFamily="34" charset="-120"/>
        </a:defRPr>
      </a:pPr>
      <a:endParaRPr lang="zh-TW"/>
    </a:p>
  </c:txPr>
  <c:externalData r:id="rId3">
    <c:autoUpdate val="0"/>
  </c:externalData>
</c:chartSpace>
</file>

<file path=ppt/charts/colors1.xml><?xml version="1.0" encoding="utf-8"?>
<cs:colorStyle xmlns:cs="http://schemas.microsoft.com/office/drawing/2012/chartStyle" xmlns:a="http://schemas.openxmlformats.org/drawingml/2006/main" meth="withinLinear" id="15">
  <a:schemeClr val="accent2"/>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52">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lt1"/>
    </cs:fontRef>
  </cs:wall>
</cs:chartStyle>
</file>

<file path=ppt/charts/style2.xml><?xml version="1.0" encoding="utf-8"?>
<cs:chartStyle xmlns:cs="http://schemas.microsoft.com/office/drawing/2012/chartStyle" xmlns:a="http://schemas.openxmlformats.org/drawingml/2006/main" id="352">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lt1"/>
    </cs:fontRef>
  </cs:wall>
</cs:chartStyle>
</file>

<file path=ppt/charts/style3.xml><?xml version="1.0" encoding="utf-8"?>
<cs:chartStyle xmlns:cs="http://schemas.microsoft.com/office/drawing/2012/chartStyle" xmlns:a="http://schemas.openxmlformats.org/drawingml/2006/main" id="352">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lt1"/>
    </cs:fontRef>
  </cs:wall>
</cs:chartStyle>
</file>

<file path=ppt/charts/style4.xml><?xml version="1.0" encoding="utf-8"?>
<cs:chartStyle xmlns:cs="http://schemas.microsoft.com/office/drawing/2012/chartStyle" xmlns:a="http://schemas.openxmlformats.org/drawingml/2006/main" id="266">
  <cs:axisTitle>
    <cs:lnRef idx="0"/>
    <cs:fillRef idx="0"/>
    <cs:effectRef idx="0"/>
    <cs:fontRef idx="minor">
      <a:schemeClr val="tx2"/>
    </cs:fontRef>
    <cs:defRPr sz="1197" b="1" kern="1200"/>
  </cs:axisTitle>
  <cs:categoryAxis>
    <cs:lnRef idx="0"/>
    <cs:fillRef idx="0"/>
    <cs:effectRef idx="0"/>
    <cs:fontRef idx="minor">
      <a:schemeClr val="tx2"/>
    </cs:fontRef>
    <cs:spPr>
      <a:ln w="9525" cap="flat" cmpd="sng" algn="ctr">
        <a:solidFill>
          <a:schemeClr val="tx2">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2">
            <a:lumMod val="15000"/>
            <a:lumOff val="85000"/>
          </a:schemeClr>
        </a:solidFill>
        <a:round/>
      </a:ln>
    </cs:spPr>
    <cs:defRPr sz="1197" kern="1200"/>
  </cs:chartArea>
  <cs:dataLabel>
    <cs:lnRef idx="0"/>
    <cs:fillRef idx="0"/>
    <cs:effectRef idx="0"/>
    <cs:fontRef idx="minor">
      <a:schemeClr val="tx2"/>
    </cs:fontRef>
    <cs:defRPr sz="1197" kern="1200"/>
  </cs:dataLabel>
  <cs:dataLabelCallout>
    <cs:lnRef idx="0"/>
    <cs:fillRef idx="0"/>
    <cs:effectRef idx="0"/>
    <cs:fontRef idx="minor">
      <a:schemeClr val="dk2">
        <a:lumMod val="7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2"/>
    <cs:fontRef idx="minor">
      <a:schemeClr val="tx2"/>
    </cs:fontRef>
  </cs:dataPoint>
  <cs:dataPoint3D>
    <cs:lnRef idx="0"/>
    <cs:fillRef idx="3">
      <cs:styleClr val="auto"/>
    </cs:fillRef>
    <cs:effectRef idx="2"/>
    <cs:fontRef idx="minor">
      <a:schemeClr val="tx2"/>
    </cs:fontRef>
  </cs:dataPoint3D>
  <cs:dataPointLine>
    <cs:lnRef idx="0">
      <cs:styleClr val="auto"/>
    </cs:lnRef>
    <cs:fillRef idx="3"/>
    <cs:effectRef idx="2"/>
    <cs:fontRef idx="minor">
      <a:schemeClr val="tx2"/>
    </cs:fontRef>
    <cs:spPr>
      <a:ln w="31750" cap="rnd">
        <a:solidFill>
          <a:schemeClr val="phClr"/>
        </a:solidFill>
        <a:round/>
      </a:ln>
    </cs:spPr>
  </cs:dataPointLine>
  <cs:dataPointMarker>
    <cs:lnRef idx="0"/>
    <cs:fillRef idx="3">
      <cs:styleClr val="auto"/>
    </cs:fillRef>
    <cs:effectRef idx="2"/>
    <cs:fontRef idx="minor">
      <a:schemeClr val="tx2"/>
    </cs:fontRef>
    <cs:spPr>
      <a:ln w="12700">
        <a:solidFill>
          <a:schemeClr val="lt2"/>
        </a:solidFill>
        <a:round/>
      </a:ln>
    </cs:spPr>
  </cs:dataPointMarker>
  <cs:dataPointMarkerLayout symbol="circle" size="6"/>
  <cs:dataPointWireframe>
    <cs:lnRef idx="0">
      <cs:styleClr val="auto"/>
    </cs:lnRef>
    <cs:fillRef idx="3"/>
    <cs:effectRef idx="2"/>
    <cs:fontRef idx="minor">
      <a:schemeClr val="tx2"/>
    </cs:fontRef>
    <cs:spPr>
      <a:ln w="9525" cap="rnd">
        <a:solidFill>
          <a:schemeClr val="phClr"/>
        </a:solidFill>
        <a:round/>
      </a:ln>
    </cs:spPr>
  </cs:dataPointWireframe>
  <cs:dataTable>
    <cs:lnRef idx="0"/>
    <cs:fillRef idx="0"/>
    <cs:effectRef idx="0"/>
    <cs:fontRef idx="minor">
      <a:schemeClr val="tx2"/>
    </cs:fontRef>
    <cs:spPr>
      <a:ln w="9525">
        <a:solidFill>
          <a:schemeClr val="tx2">
            <a:lumMod val="15000"/>
            <a:lumOff val="85000"/>
          </a:schemeClr>
        </a:solidFill>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2"/>
    </cs:fontRef>
    <cs:spPr>
      <a:ln w="9525">
        <a:solidFill>
          <a:schemeClr val="tx2">
            <a:lumMod val="60000"/>
            <a:lumOff val="40000"/>
          </a:schemeClr>
        </a:solidFill>
        <a:prstDash val="dash"/>
      </a:ln>
    </cs:spPr>
  </cs:dropLine>
  <cs:errorBar>
    <cs:lnRef idx="0"/>
    <cs:fillRef idx="0"/>
    <cs:effectRef idx="0"/>
    <cs:fontRef idx="minor">
      <a:schemeClr val="tx2"/>
    </cs:fontRef>
    <cs:spPr>
      <a:ln w="9525">
        <a:solidFill>
          <a:schemeClr val="tx2">
            <a:lumMod val="75000"/>
          </a:schemeClr>
        </a:solidFill>
        <a:round/>
      </a:ln>
    </cs:spPr>
  </cs:errorBar>
  <cs:floor>
    <cs:lnRef idx="0"/>
    <cs:fillRef idx="0"/>
    <cs:effectRef idx="0"/>
    <cs:fontRef idx="minor">
      <a:schemeClr val="tx2"/>
    </cs:fontRef>
  </cs:floor>
  <cs:gridlineMajor>
    <cs:lnRef idx="0"/>
    <cs:fillRef idx="0"/>
    <cs:effectRef idx="0"/>
    <cs:fontRef idx="minor">
      <a:schemeClr val="tx2"/>
    </cs:fontRef>
    <cs:spPr>
      <a:ln w="9525" cap="flat" cmpd="sng" algn="ctr">
        <a:solidFill>
          <a:schemeClr val="tx2">
            <a:lumMod val="15000"/>
            <a:lumOff val="85000"/>
          </a:schemeClr>
        </a:solidFill>
        <a:round/>
      </a:ln>
    </cs:spPr>
  </cs:gridlineMajor>
  <cs:gridlineMinor>
    <cs:lnRef idx="0"/>
    <cs:fillRef idx="0"/>
    <cs:effectRef idx="0"/>
    <cs:fontRef idx="minor">
      <a:schemeClr val="tx2"/>
    </cs:fontRef>
    <cs:spPr>
      <a:ln>
        <a:solidFill>
          <a:schemeClr val="tx2">
            <a:lumMod val="5000"/>
            <a:lumOff val="95000"/>
          </a:schemeClr>
        </a:solidFill>
      </a:ln>
    </cs:spPr>
  </cs:gridlineMinor>
  <cs:hiLoLine>
    <cs:lnRef idx="0"/>
    <cs:fillRef idx="0"/>
    <cs:effectRef idx="0"/>
    <cs:fontRef idx="minor">
      <a:schemeClr val="tx2"/>
    </cs:fontRef>
    <cs:spPr>
      <a:ln w="9525">
        <a:solidFill>
          <a:schemeClr val="tx2">
            <a:lumMod val="60000"/>
            <a:lumOff val="40000"/>
          </a:schemeClr>
        </a:solidFill>
        <a:prstDash val="dash"/>
      </a:ln>
    </cs:spPr>
  </cs:hiLoLine>
  <cs:leaderLine>
    <cs:lnRef idx="0"/>
    <cs:fillRef idx="0"/>
    <cs:effectRef idx="0"/>
    <cs:fontRef idx="minor">
      <a:schemeClr val="tx2"/>
    </cs:fontRef>
    <cs:spPr>
      <a:ln w="9525">
        <a:solidFill>
          <a:schemeClr val="tx2">
            <a:lumMod val="35000"/>
            <a:lumOff val="65000"/>
          </a:schemeClr>
        </a:solidFill>
      </a:ln>
    </cs:spPr>
  </cs:leaderLine>
  <cs:legend>
    <cs:lnRef idx="0"/>
    <cs:fillRef idx="0"/>
    <cs:effectRef idx="0"/>
    <cs:fontRef idx="minor">
      <a:schemeClr val="tx2"/>
    </cs:fontRef>
    <cs:defRPr sz="1197" kern="1200"/>
  </cs:legend>
  <cs:plotArea>
    <cs:lnRef idx="0"/>
    <cs:fillRef idx="0"/>
    <cs:effectRef idx="0"/>
    <cs:fontRef idx="minor">
      <a:schemeClr val="tx2"/>
    </cs:fontRef>
  </cs:plotArea>
  <cs:plotArea3D>
    <cs:lnRef idx="0"/>
    <cs:fillRef idx="0"/>
    <cs:effectRef idx="0"/>
    <cs:fontRef idx="minor">
      <a:schemeClr val="tx2"/>
    </cs:fontRef>
  </cs:plotArea3D>
  <cs:seriesAxis>
    <cs:lnRef idx="0"/>
    <cs:fillRef idx="0"/>
    <cs:effectRef idx="0"/>
    <cs:fontRef idx="minor">
      <a:schemeClr val="tx2"/>
    </cs:fontRef>
    <cs:spPr>
      <a:ln w="9525" cap="flat" cmpd="sng" algn="ctr">
        <a:solidFill>
          <a:schemeClr val="tx2">
            <a:lumMod val="15000"/>
            <a:lumOff val="85000"/>
          </a:schemeClr>
        </a:solidFill>
        <a:round/>
      </a:ln>
    </cs:spPr>
    <cs:defRPr sz="1197" kern="1200"/>
  </cs:seriesAxis>
  <cs:seriesLine>
    <cs:lnRef idx="0"/>
    <cs:fillRef idx="0"/>
    <cs:effectRef idx="0"/>
    <cs:fontRef idx="minor">
      <a:schemeClr val="tx2"/>
    </cs:fontRef>
    <cs:spPr>
      <a:ln w="9525">
        <a:solidFill>
          <a:schemeClr val="tx2">
            <a:lumMod val="60000"/>
            <a:lumOff val="40000"/>
          </a:schemeClr>
        </a:solidFill>
        <a:prstDash val="dash"/>
      </a:ln>
    </cs:spPr>
  </cs:seriesLine>
  <cs:title>
    <cs:lnRef idx="0"/>
    <cs:fillRef idx="0"/>
    <cs:effectRef idx="0"/>
    <cs:fontRef idx="minor">
      <a:schemeClr val="tx2"/>
    </cs:fontRef>
    <cs:defRPr sz="2128" b="1" kern="1200"/>
  </cs:title>
  <cs:trendline>
    <cs:lnRef idx="0">
      <cs:styleClr val="auto"/>
    </cs:lnRef>
    <cs:fillRef idx="0"/>
    <cs:effectRef idx="0"/>
    <cs:fontRef idx="minor">
      <a:schemeClr val="tx2"/>
    </cs:fontRef>
    <cs:spPr>
      <a:ln w="19050" cap="rnd">
        <a:solidFill>
          <a:schemeClr val="phClr"/>
        </a:solidFill>
        <a:prstDash val="sysDash"/>
      </a:ln>
    </cs:spPr>
  </cs:trendline>
  <cs:trendlineLabel>
    <cs:lnRef idx="0"/>
    <cs:fillRef idx="0"/>
    <cs:effectRef idx="0"/>
    <cs:fontRef idx="minor">
      <a:schemeClr val="tx2"/>
    </cs:fontRef>
    <cs:defRPr sz="1197" kern="1200"/>
  </cs:trendlineLabel>
  <cs:upBar>
    <cs:lnRef idx="0"/>
    <cs:fillRef idx="0"/>
    <cs:effectRef idx="0"/>
    <cs:fontRef idx="minor">
      <a:schemeClr val="tx2"/>
    </cs:fontRef>
    <cs:spPr>
      <a:solidFill>
        <a:schemeClr val="lt1"/>
      </a:solidFill>
      <a:ln w="9525">
        <a:solidFill>
          <a:schemeClr val="tx1">
            <a:lumMod val="15000"/>
            <a:lumOff val="85000"/>
          </a:schemeClr>
        </a:solidFill>
      </a:ln>
    </cs:spPr>
  </cs:upBar>
  <cs:valueAxis>
    <cs:lnRef idx="0"/>
    <cs:fillRef idx="0"/>
    <cs:effectRef idx="0"/>
    <cs:fontRef idx="minor">
      <a:schemeClr val="tx2"/>
    </cs:fontRef>
    <cs:defRPr sz="1197" kern="1200"/>
  </cs:valueAxis>
  <cs:wall>
    <cs:lnRef idx="0"/>
    <cs:fillRef idx="0"/>
    <cs:effectRef idx="0"/>
    <cs:fontRef idx="minor">
      <a:schemeClr val="tx2"/>
    </cs:fontRef>
  </cs:wall>
</cs:chartStyle>
</file>

<file path=ppt/charts/style5.xml><?xml version="1.0" encoding="utf-8"?>
<cs:chartStyle xmlns:cs="http://schemas.microsoft.com/office/drawing/2012/chartStyle" xmlns:a="http://schemas.openxmlformats.org/drawingml/2006/main" id="266">
  <cs:axisTitle>
    <cs:lnRef idx="0"/>
    <cs:fillRef idx="0"/>
    <cs:effectRef idx="0"/>
    <cs:fontRef idx="minor">
      <a:schemeClr val="tx2"/>
    </cs:fontRef>
    <cs:defRPr sz="1197" b="1" kern="1200"/>
  </cs:axisTitle>
  <cs:categoryAxis>
    <cs:lnRef idx="0"/>
    <cs:fillRef idx="0"/>
    <cs:effectRef idx="0"/>
    <cs:fontRef idx="minor">
      <a:schemeClr val="tx2"/>
    </cs:fontRef>
    <cs:spPr>
      <a:ln w="9525" cap="flat" cmpd="sng" algn="ctr">
        <a:solidFill>
          <a:schemeClr val="tx2">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2">
            <a:lumMod val="15000"/>
            <a:lumOff val="85000"/>
          </a:schemeClr>
        </a:solidFill>
        <a:round/>
      </a:ln>
    </cs:spPr>
    <cs:defRPr sz="1197" kern="1200"/>
  </cs:chartArea>
  <cs:dataLabel>
    <cs:lnRef idx="0"/>
    <cs:fillRef idx="0"/>
    <cs:effectRef idx="0"/>
    <cs:fontRef idx="minor">
      <a:schemeClr val="tx2"/>
    </cs:fontRef>
    <cs:defRPr sz="1197" kern="1200"/>
  </cs:dataLabel>
  <cs:dataLabelCallout>
    <cs:lnRef idx="0"/>
    <cs:fillRef idx="0"/>
    <cs:effectRef idx="0"/>
    <cs:fontRef idx="minor">
      <a:schemeClr val="dk2">
        <a:lumMod val="7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2"/>
    <cs:fontRef idx="minor">
      <a:schemeClr val="tx2"/>
    </cs:fontRef>
  </cs:dataPoint>
  <cs:dataPoint3D>
    <cs:lnRef idx="0"/>
    <cs:fillRef idx="3">
      <cs:styleClr val="auto"/>
    </cs:fillRef>
    <cs:effectRef idx="2"/>
    <cs:fontRef idx="minor">
      <a:schemeClr val="tx2"/>
    </cs:fontRef>
  </cs:dataPoint3D>
  <cs:dataPointLine>
    <cs:lnRef idx="0">
      <cs:styleClr val="auto"/>
    </cs:lnRef>
    <cs:fillRef idx="3"/>
    <cs:effectRef idx="2"/>
    <cs:fontRef idx="minor">
      <a:schemeClr val="tx2"/>
    </cs:fontRef>
    <cs:spPr>
      <a:ln w="31750" cap="rnd">
        <a:solidFill>
          <a:schemeClr val="phClr"/>
        </a:solidFill>
        <a:round/>
      </a:ln>
    </cs:spPr>
  </cs:dataPointLine>
  <cs:dataPointMarker>
    <cs:lnRef idx="0"/>
    <cs:fillRef idx="3">
      <cs:styleClr val="auto"/>
    </cs:fillRef>
    <cs:effectRef idx="2"/>
    <cs:fontRef idx="minor">
      <a:schemeClr val="tx2"/>
    </cs:fontRef>
    <cs:spPr>
      <a:ln w="12700">
        <a:solidFill>
          <a:schemeClr val="lt2"/>
        </a:solidFill>
        <a:round/>
      </a:ln>
    </cs:spPr>
  </cs:dataPointMarker>
  <cs:dataPointMarkerLayout symbol="circle" size="6"/>
  <cs:dataPointWireframe>
    <cs:lnRef idx="0">
      <cs:styleClr val="auto"/>
    </cs:lnRef>
    <cs:fillRef idx="3"/>
    <cs:effectRef idx="2"/>
    <cs:fontRef idx="minor">
      <a:schemeClr val="tx2"/>
    </cs:fontRef>
    <cs:spPr>
      <a:ln w="9525" cap="rnd">
        <a:solidFill>
          <a:schemeClr val="phClr"/>
        </a:solidFill>
        <a:round/>
      </a:ln>
    </cs:spPr>
  </cs:dataPointWireframe>
  <cs:dataTable>
    <cs:lnRef idx="0"/>
    <cs:fillRef idx="0"/>
    <cs:effectRef idx="0"/>
    <cs:fontRef idx="minor">
      <a:schemeClr val="tx2"/>
    </cs:fontRef>
    <cs:spPr>
      <a:ln w="9525">
        <a:solidFill>
          <a:schemeClr val="tx2">
            <a:lumMod val="15000"/>
            <a:lumOff val="85000"/>
          </a:schemeClr>
        </a:solidFill>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2"/>
    </cs:fontRef>
    <cs:spPr>
      <a:ln w="9525">
        <a:solidFill>
          <a:schemeClr val="tx2">
            <a:lumMod val="60000"/>
            <a:lumOff val="40000"/>
          </a:schemeClr>
        </a:solidFill>
        <a:prstDash val="dash"/>
      </a:ln>
    </cs:spPr>
  </cs:dropLine>
  <cs:errorBar>
    <cs:lnRef idx="0"/>
    <cs:fillRef idx="0"/>
    <cs:effectRef idx="0"/>
    <cs:fontRef idx="minor">
      <a:schemeClr val="tx2"/>
    </cs:fontRef>
    <cs:spPr>
      <a:ln w="9525">
        <a:solidFill>
          <a:schemeClr val="tx2">
            <a:lumMod val="75000"/>
          </a:schemeClr>
        </a:solidFill>
        <a:round/>
      </a:ln>
    </cs:spPr>
  </cs:errorBar>
  <cs:floor>
    <cs:lnRef idx="0"/>
    <cs:fillRef idx="0"/>
    <cs:effectRef idx="0"/>
    <cs:fontRef idx="minor">
      <a:schemeClr val="tx2"/>
    </cs:fontRef>
  </cs:floor>
  <cs:gridlineMajor>
    <cs:lnRef idx="0"/>
    <cs:fillRef idx="0"/>
    <cs:effectRef idx="0"/>
    <cs:fontRef idx="minor">
      <a:schemeClr val="tx2"/>
    </cs:fontRef>
    <cs:spPr>
      <a:ln w="9525" cap="flat" cmpd="sng" algn="ctr">
        <a:solidFill>
          <a:schemeClr val="tx2">
            <a:lumMod val="15000"/>
            <a:lumOff val="85000"/>
          </a:schemeClr>
        </a:solidFill>
        <a:round/>
      </a:ln>
    </cs:spPr>
  </cs:gridlineMajor>
  <cs:gridlineMinor>
    <cs:lnRef idx="0"/>
    <cs:fillRef idx="0"/>
    <cs:effectRef idx="0"/>
    <cs:fontRef idx="minor">
      <a:schemeClr val="tx2"/>
    </cs:fontRef>
    <cs:spPr>
      <a:ln>
        <a:solidFill>
          <a:schemeClr val="tx2">
            <a:lumMod val="5000"/>
            <a:lumOff val="95000"/>
          </a:schemeClr>
        </a:solidFill>
      </a:ln>
    </cs:spPr>
  </cs:gridlineMinor>
  <cs:hiLoLine>
    <cs:lnRef idx="0"/>
    <cs:fillRef idx="0"/>
    <cs:effectRef idx="0"/>
    <cs:fontRef idx="minor">
      <a:schemeClr val="tx2"/>
    </cs:fontRef>
    <cs:spPr>
      <a:ln w="9525">
        <a:solidFill>
          <a:schemeClr val="tx2">
            <a:lumMod val="60000"/>
            <a:lumOff val="40000"/>
          </a:schemeClr>
        </a:solidFill>
        <a:prstDash val="dash"/>
      </a:ln>
    </cs:spPr>
  </cs:hiLoLine>
  <cs:leaderLine>
    <cs:lnRef idx="0"/>
    <cs:fillRef idx="0"/>
    <cs:effectRef idx="0"/>
    <cs:fontRef idx="minor">
      <a:schemeClr val="tx2"/>
    </cs:fontRef>
    <cs:spPr>
      <a:ln w="9525">
        <a:solidFill>
          <a:schemeClr val="tx2">
            <a:lumMod val="35000"/>
            <a:lumOff val="65000"/>
          </a:schemeClr>
        </a:solidFill>
      </a:ln>
    </cs:spPr>
  </cs:leaderLine>
  <cs:legend>
    <cs:lnRef idx="0"/>
    <cs:fillRef idx="0"/>
    <cs:effectRef idx="0"/>
    <cs:fontRef idx="minor">
      <a:schemeClr val="tx2"/>
    </cs:fontRef>
    <cs:defRPr sz="1197" kern="1200"/>
  </cs:legend>
  <cs:plotArea>
    <cs:lnRef idx="0"/>
    <cs:fillRef idx="0"/>
    <cs:effectRef idx="0"/>
    <cs:fontRef idx="minor">
      <a:schemeClr val="tx2"/>
    </cs:fontRef>
  </cs:plotArea>
  <cs:plotArea3D>
    <cs:lnRef idx="0"/>
    <cs:fillRef idx="0"/>
    <cs:effectRef idx="0"/>
    <cs:fontRef idx="minor">
      <a:schemeClr val="tx2"/>
    </cs:fontRef>
  </cs:plotArea3D>
  <cs:seriesAxis>
    <cs:lnRef idx="0"/>
    <cs:fillRef idx="0"/>
    <cs:effectRef idx="0"/>
    <cs:fontRef idx="minor">
      <a:schemeClr val="tx2"/>
    </cs:fontRef>
    <cs:spPr>
      <a:ln w="9525" cap="flat" cmpd="sng" algn="ctr">
        <a:solidFill>
          <a:schemeClr val="tx2">
            <a:lumMod val="15000"/>
            <a:lumOff val="85000"/>
          </a:schemeClr>
        </a:solidFill>
        <a:round/>
      </a:ln>
    </cs:spPr>
    <cs:defRPr sz="1197" kern="1200"/>
  </cs:seriesAxis>
  <cs:seriesLine>
    <cs:lnRef idx="0"/>
    <cs:fillRef idx="0"/>
    <cs:effectRef idx="0"/>
    <cs:fontRef idx="minor">
      <a:schemeClr val="tx2"/>
    </cs:fontRef>
    <cs:spPr>
      <a:ln w="9525">
        <a:solidFill>
          <a:schemeClr val="tx2">
            <a:lumMod val="60000"/>
            <a:lumOff val="40000"/>
          </a:schemeClr>
        </a:solidFill>
        <a:prstDash val="dash"/>
      </a:ln>
    </cs:spPr>
  </cs:seriesLine>
  <cs:title>
    <cs:lnRef idx="0"/>
    <cs:fillRef idx="0"/>
    <cs:effectRef idx="0"/>
    <cs:fontRef idx="minor">
      <a:schemeClr val="tx2"/>
    </cs:fontRef>
    <cs:defRPr sz="2128" b="1" kern="1200"/>
  </cs:title>
  <cs:trendline>
    <cs:lnRef idx="0">
      <cs:styleClr val="auto"/>
    </cs:lnRef>
    <cs:fillRef idx="0"/>
    <cs:effectRef idx="0"/>
    <cs:fontRef idx="minor">
      <a:schemeClr val="tx2"/>
    </cs:fontRef>
    <cs:spPr>
      <a:ln w="19050" cap="rnd">
        <a:solidFill>
          <a:schemeClr val="phClr"/>
        </a:solidFill>
        <a:prstDash val="sysDash"/>
      </a:ln>
    </cs:spPr>
  </cs:trendline>
  <cs:trendlineLabel>
    <cs:lnRef idx="0"/>
    <cs:fillRef idx="0"/>
    <cs:effectRef idx="0"/>
    <cs:fontRef idx="minor">
      <a:schemeClr val="tx2"/>
    </cs:fontRef>
    <cs:defRPr sz="1197" kern="1200"/>
  </cs:trendlineLabel>
  <cs:upBar>
    <cs:lnRef idx="0"/>
    <cs:fillRef idx="0"/>
    <cs:effectRef idx="0"/>
    <cs:fontRef idx="minor">
      <a:schemeClr val="tx2"/>
    </cs:fontRef>
    <cs:spPr>
      <a:solidFill>
        <a:schemeClr val="lt1"/>
      </a:solidFill>
      <a:ln w="9525">
        <a:solidFill>
          <a:schemeClr val="tx1">
            <a:lumMod val="15000"/>
            <a:lumOff val="85000"/>
          </a:schemeClr>
        </a:solidFill>
      </a:ln>
    </cs:spPr>
  </cs:upBar>
  <cs:valueAxis>
    <cs:lnRef idx="0"/>
    <cs:fillRef idx="0"/>
    <cs:effectRef idx="0"/>
    <cs:fontRef idx="minor">
      <a:schemeClr val="tx2"/>
    </cs:fontRef>
    <cs:defRPr sz="1197" kern="1200"/>
  </cs:valueAxis>
  <cs:wall>
    <cs:lnRef idx="0"/>
    <cs:fillRef idx="0"/>
    <cs:effectRef idx="0"/>
    <cs:fontRef idx="minor">
      <a:schemeClr val="tx2"/>
    </cs:fontRef>
  </cs:wall>
</cs:chartStyle>
</file>

<file path=ppt/charts/style6.xml><?xml version="1.0" encoding="utf-8"?>
<cs:chartStyle xmlns:cs="http://schemas.microsoft.com/office/drawing/2012/chartStyle" xmlns:a="http://schemas.openxmlformats.org/drawingml/2006/main" id="347">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lt1"/>
    </cs:fontRef>
  </cs:wall>
</cs:chartStyle>
</file>

<file path=ppt/charts/style7.xml><?xml version="1.0" encoding="utf-8"?>
<cs:chartStyle xmlns:cs="http://schemas.microsoft.com/office/drawing/2012/chartStyle" xmlns:a="http://schemas.openxmlformats.org/drawingml/2006/main" id="347">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lt1"/>
    </cs:fontRef>
  </cs:wall>
</cs:chartStyle>
</file>

<file path=ppt/diagrams/colors1.xml><?xml version="1.0" encoding="utf-8"?>
<dgm:colorsDef xmlns:dgm="http://schemas.openxmlformats.org/drawingml/2006/diagram" xmlns:a="http://schemas.openxmlformats.org/drawingml/2006/main" uniqueId="urn:microsoft.com/office/officeart/2005/8/colors/accent3_1">
  <dgm:title val=""/>
  <dgm:desc val=""/>
  <dgm:catLst>
    <dgm:cat type="accent3" pri="11100"/>
  </dgm:catLst>
  <dgm:styleLbl name="node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3">
        <a:shade val="80000"/>
      </a:schemeClr>
    </dgm:linClrLst>
    <dgm:effectClrLst/>
    <dgm:txLinClrLst/>
    <dgm:txFillClrLst/>
    <dgm:txEffectClrLst/>
  </dgm:styleLbl>
  <dgm:styleLbl name="node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f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align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b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dgm:txEffectClrLst/>
  </dgm:styleLbl>
  <dgm:styleLbl name="parChTrans2D2">
    <dgm:fillClrLst meth="repeat">
      <a:schemeClr val="accent3"/>
    </dgm:fillClrLst>
    <dgm:linClrLst meth="repeat">
      <a:schemeClr val="accent3"/>
    </dgm:linClrLst>
    <dgm:effectClrLst/>
    <dgm:txLinClrLst/>
    <dgm:txFillClrLst/>
    <dgm:txEffectClrLst/>
  </dgm:styleLbl>
  <dgm:styleLbl name="parChTrans2D3">
    <dgm:fillClrLst meth="repeat">
      <a:schemeClr val="accent3"/>
    </dgm:fillClrLst>
    <dgm:linClrLst meth="repeat">
      <a:schemeClr val="accent3"/>
    </dgm:linClrLst>
    <dgm:effectClrLst/>
    <dgm:txLinClrLst/>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con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align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trAlignAcc1">
    <dgm:fillClrLst meth="repeat">
      <a:schemeClr val="accent3">
        <a:alpha val="40000"/>
        <a:tint val="40000"/>
      </a:schemeClr>
    </dgm:fillClrLst>
    <dgm:linClrLst meth="repeat">
      <a:schemeClr val="accent3"/>
    </dgm:linClrLst>
    <dgm:effectClrLst/>
    <dgm:txLinClrLst/>
    <dgm:txFillClrLst meth="repeat">
      <a:schemeClr val="dk1"/>
    </dgm:txFillClrLst>
    <dgm:txEffectClrLst/>
  </dgm:styleLbl>
  <dgm:styleLbl name="b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fgAcc0">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2">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3">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4">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6_1">
  <dgm:title val=""/>
  <dgm:desc val=""/>
  <dgm:catLst>
    <dgm:cat type="accent6" pri="11100"/>
  </dgm:catLst>
  <dgm:styleLbl name="node0">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6">
        <a:shade val="80000"/>
      </a:schemeClr>
    </dgm:linClrLst>
    <dgm:effectClrLst/>
    <dgm:txLinClrLst/>
    <dgm:txFillClrLst/>
    <dgm:txEffectClrLst/>
  </dgm:styleLbl>
  <dgm:styleLbl name="node2">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fg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align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bg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dgm:txEffectClrLst/>
  </dgm:styleLbl>
  <dgm:styleLbl name="parChTrans2D2">
    <dgm:fillClrLst meth="repeat">
      <a:schemeClr val="accent6"/>
    </dgm:fillClrLst>
    <dgm:linClrLst meth="repeat">
      <a:schemeClr val="accent6"/>
    </dgm:linClrLst>
    <dgm:effectClrLst/>
    <dgm:txLinClrLst/>
    <dgm:txFillClrLst/>
    <dgm:txEffectClrLst/>
  </dgm:styleLbl>
  <dgm:styleLbl name="parChTrans2D3">
    <dgm:fillClrLst meth="repeat">
      <a:schemeClr val="accent6"/>
    </dgm:fillClrLst>
    <dgm:linClrLst meth="repeat">
      <a:schemeClr val="accent6"/>
    </dgm:linClrLst>
    <dgm:effectClrLst/>
    <dgm:txLinClrLst/>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conF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align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trAlignAcc1">
    <dgm:fillClrLst meth="repeat">
      <a:schemeClr val="accent6">
        <a:alpha val="40000"/>
        <a:tint val="40000"/>
      </a:schemeClr>
    </dgm:fillClrLst>
    <dgm:linClrLst meth="repeat">
      <a:schemeClr val="accent6"/>
    </dgm:linClrLst>
    <dgm:effectClrLst/>
    <dgm:txLinClrLst/>
    <dgm:txFillClrLst meth="repeat">
      <a:schemeClr val="dk1"/>
    </dgm:txFillClrLst>
    <dgm:txEffectClrLst/>
  </dgm:styleLbl>
  <dgm:styleLbl name="b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fgAcc0">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2">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3">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4">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D05951B-113E-4B44-B19B-22877DFCC6AB}" type="doc">
      <dgm:prSet loTypeId="urn:microsoft.com/office/officeart/2005/8/layout/orgChart1" loCatId="hierarchy" qsTypeId="urn:microsoft.com/office/officeart/2005/8/quickstyle/3d2" qsCatId="3D" csTypeId="urn:microsoft.com/office/officeart/2005/8/colors/accent3_1" csCatId="accent3" phldr="1"/>
      <dgm:spPr/>
      <dgm:t>
        <a:bodyPr/>
        <a:lstStyle/>
        <a:p>
          <a:endParaRPr lang="zh-TW" altLang="en-US"/>
        </a:p>
      </dgm:t>
    </dgm:pt>
    <dgm:pt modelId="{392ABA78-C342-4AF9-BEBF-219FB315572B}">
      <dgm:prSet phldrT="[文字]" custT="1"/>
      <dgm:spPr>
        <a:noFill/>
      </dgm:spPr>
      <dgm:t>
        <a:bodyPr/>
        <a:lstStyle/>
        <a:p>
          <a:r>
            <a:rPr lang="zh-TW" altLang="en-US" sz="2800" b="1" dirty="0">
              <a:solidFill>
                <a:schemeClr val="accent3">
                  <a:lumMod val="50000"/>
                </a:schemeClr>
              </a:solidFill>
              <a:effectLst/>
              <a:latin typeface="微軟正黑體" panose="020B0604030504040204" pitchFamily="34" charset="-120"/>
              <a:ea typeface="微軟正黑體" panose="020B0604030504040204" pitchFamily="34" charset="-120"/>
            </a:rPr>
            <a:t>大亞綠能</a:t>
          </a:r>
          <a:endParaRPr lang="en-US" altLang="zh-TW" sz="2800" b="1" dirty="0">
            <a:solidFill>
              <a:schemeClr val="accent3">
                <a:lumMod val="50000"/>
              </a:schemeClr>
            </a:solidFill>
            <a:effectLst/>
            <a:latin typeface="微軟正黑體" panose="020B0604030504040204" pitchFamily="34" charset="-120"/>
            <a:ea typeface="微軟正黑體" panose="020B0604030504040204" pitchFamily="34" charset="-120"/>
          </a:endParaRPr>
        </a:p>
      </dgm:t>
    </dgm:pt>
    <dgm:pt modelId="{89F2A4E5-6E02-4E1E-B699-973012387588}" type="parTrans" cxnId="{F9EB9795-D545-40A5-87CC-9A8DF2EBC050}">
      <dgm:prSet/>
      <dgm:spPr/>
      <dgm:t>
        <a:bodyPr/>
        <a:lstStyle/>
        <a:p>
          <a:endParaRPr lang="zh-TW" altLang="en-US" sz="2000">
            <a:latin typeface="微軟正黑體" panose="020B0604030504040204" pitchFamily="34" charset="-120"/>
            <a:ea typeface="微軟正黑體" panose="020B0604030504040204" pitchFamily="34" charset="-120"/>
          </a:endParaRPr>
        </a:p>
      </dgm:t>
    </dgm:pt>
    <dgm:pt modelId="{FF2D0EC2-6462-49CE-9A21-45B94095CD95}" type="sibTrans" cxnId="{F9EB9795-D545-40A5-87CC-9A8DF2EBC050}">
      <dgm:prSet/>
      <dgm:spPr/>
      <dgm:t>
        <a:bodyPr/>
        <a:lstStyle/>
        <a:p>
          <a:endParaRPr lang="zh-TW" altLang="en-US" sz="2000">
            <a:latin typeface="微軟正黑體" panose="020B0604030504040204" pitchFamily="34" charset="-120"/>
            <a:ea typeface="微軟正黑體" panose="020B0604030504040204" pitchFamily="34" charset="-120"/>
          </a:endParaRPr>
        </a:p>
      </dgm:t>
    </dgm:pt>
    <dgm:pt modelId="{8C91B20B-B863-4AC1-9082-F94C7D60A2E2}">
      <dgm:prSet phldrT="[文字]" custT="1"/>
      <dgm:spPr>
        <a:noFill/>
      </dgm:spPr>
      <dgm:t>
        <a:bodyPr/>
        <a:lstStyle/>
        <a:p>
          <a:r>
            <a:rPr lang="zh-TW" altLang="en-US" sz="2000" dirty="0">
              <a:solidFill>
                <a:schemeClr val="accent5">
                  <a:lumMod val="50000"/>
                </a:schemeClr>
              </a:solidFill>
              <a:latin typeface="微軟正黑體" panose="020B0604030504040204" pitchFamily="34" charset="-120"/>
              <a:ea typeface="微軟正黑體" panose="020B0604030504040204" pitchFamily="34" charset="-120"/>
            </a:rPr>
            <a:t>博斯太陽能</a:t>
          </a:r>
        </a:p>
      </dgm:t>
    </dgm:pt>
    <dgm:pt modelId="{A4A6EBD1-3FA2-4EA7-B51B-119213708114}" type="parTrans" cxnId="{CC749A86-3ECF-4F69-86CE-3A943DAE0A34}">
      <dgm:prSet/>
      <dgm:spPr/>
      <dgm:t>
        <a:bodyPr/>
        <a:lstStyle/>
        <a:p>
          <a:endParaRPr lang="zh-TW" altLang="en-US" sz="2000">
            <a:latin typeface="微軟正黑體" panose="020B0604030504040204" pitchFamily="34" charset="-120"/>
            <a:ea typeface="微軟正黑體" panose="020B0604030504040204" pitchFamily="34" charset="-120"/>
          </a:endParaRPr>
        </a:p>
      </dgm:t>
    </dgm:pt>
    <dgm:pt modelId="{A6AFBE8A-A7A5-4886-8212-8C1ECACA3BD7}" type="sibTrans" cxnId="{CC749A86-3ECF-4F69-86CE-3A943DAE0A34}">
      <dgm:prSet/>
      <dgm:spPr/>
      <dgm:t>
        <a:bodyPr/>
        <a:lstStyle/>
        <a:p>
          <a:endParaRPr lang="zh-TW" altLang="en-US" sz="2000">
            <a:latin typeface="微軟正黑體" panose="020B0604030504040204" pitchFamily="34" charset="-120"/>
            <a:ea typeface="微軟正黑體" panose="020B0604030504040204" pitchFamily="34" charset="-120"/>
          </a:endParaRPr>
        </a:p>
      </dgm:t>
    </dgm:pt>
    <dgm:pt modelId="{F586B3D3-C49F-4E96-A47D-B48D4BFFCA86}">
      <dgm:prSet phldrT="[文字]" custT="1"/>
      <dgm:spPr>
        <a:noFill/>
      </dgm:spPr>
      <dgm:t>
        <a:bodyPr/>
        <a:lstStyle/>
        <a:p>
          <a:r>
            <a:rPr lang="zh-TW" altLang="en-US" sz="2000" dirty="0">
              <a:solidFill>
                <a:schemeClr val="accent5">
                  <a:lumMod val="50000"/>
                </a:schemeClr>
              </a:solidFill>
              <a:latin typeface="微軟正黑體" panose="020B0604030504040204" pitchFamily="34" charset="-120"/>
              <a:ea typeface="微軟正黑體" panose="020B0604030504040204" pitchFamily="34" charset="-120"/>
            </a:rPr>
            <a:t>大聚電業</a:t>
          </a:r>
        </a:p>
      </dgm:t>
    </dgm:pt>
    <dgm:pt modelId="{8791A7DF-798D-4752-A313-7EE1C118190A}" type="parTrans" cxnId="{ED49DA29-42C9-4088-8149-EAFFD2CC73CA}">
      <dgm:prSet/>
      <dgm:spPr/>
      <dgm:t>
        <a:bodyPr/>
        <a:lstStyle/>
        <a:p>
          <a:endParaRPr lang="zh-TW" altLang="en-US" sz="2000">
            <a:latin typeface="微軟正黑體" panose="020B0604030504040204" pitchFamily="34" charset="-120"/>
            <a:ea typeface="微軟正黑體" panose="020B0604030504040204" pitchFamily="34" charset="-120"/>
          </a:endParaRPr>
        </a:p>
      </dgm:t>
    </dgm:pt>
    <dgm:pt modelId="{9EE2BD8F-8DFA-47B8-A2EF-874709F539DD}" type="sibTrans" cxnId="{ED49DA29-42C9-4088-8149-EAFFD2CC73CA}">
      <dgm:prSet/>
      <dgm:spPr/>
      <dgm:t>
        <a:bodyPr/>
        <a:lstStyle/>
        <a:p>
          <a:endParaRPr lang="zh-TW" altLang="en-US" sz="2000">
            <a:latin typeface="微軟正黑體" panose="020B0604030504040204" pitchFamily="34" charset="-120"/>
            <a:ea typeface="微軟正黑體" panose="020B0604030504040204" pitchFamily="34" charset="-120"/>
          </a:endParaRPr>
        </a:p>
      </dgm:t>
    </dgm:pt>
    <dgm:pt modelId="{6C5994BC-F2FD-4BD4-B3E9-09BB635375B4}">
      <dgm:prSet phldrT="[文字]" custT="1"/>
      <dgm:spPr>
        <a:noFill/>
      </dgm:spPr>
      <dgm:t>
        <a:bodyPr/>
        <a:lstStyle/>
        <a:p>
          <a:r>
            <a:rPr lang="zh-TW" altLang="en-US" sz="2000" dirty="0">
              <a:solidFill>
                <a:schemeClr val="accent5">
                  <a:lumMod val="50000"/>
                </a:schemeClr>
              </a:solidFill>
              <a:latin typeface="微軟正黑體" panose="020B0604030504040204" pitchFamily="34" charset="-120"/>
              <a:ea typeface="微軟正黑體" panose="020B0604030504040204" pitchFamily="34" charset="-120"/>
            </a:rPr>
            <a:t>博碩電業</a:t>
          </a:r>
        </a:p>
      </dgm:t>
    </dgm:pt>
    <dgm:pt modelId="{56827DAD-965C-4112-9078-96F92A800238}" type="parTrans" cxnId="{7BC7D7FD-5367-4406-9986-903FA110BAC6}">
      <dgm:prSet/>
      <dgm:spPr/>
      <dgm:t>
        <a:bodyPr/>
        <a:lstStyle/>
        <a:p>
          <a:endParaRPr lang="zh-TW" altLang="en-US" sz="2000">
            <a:latin typeface="微軟正黑體" panose="020B0604030504040204" pitchFamily="34" charset="-120"/>
            <a:ea typeface="微軟正黑體" panose="020B0604030504040204" pitchFamily="34" charset="-120"/>
          </a:endParaRPr>
        </a:p>
      </dgm:t>
    </dgm:pt>
    <dgm:pt modelId="{FA72ED3D-CAFA-45F7-B41C-6112F2BD558C}" type="sibTrans" cxnId="{7BC7D7FD-5367-4406-9986-903FA110BAC6}">
      <dgm:prSet/>
      <dgm:spPr/>
      <dgm:t>
        <a:bodyPr/>
        <a:lstStyle/>
        <a:p>
          <a:endParaRPr lang="zh-TW" altLang="en-US" sz="2000">
            <a:latin typeface="微軟正黑體" panose="020B0604030504040204" pitchFamily="34" charset="-120"/>
            <a:ea typeface="微軟正黑體" panose="020B0604030504040204" pitchFamily="34" charset="-120"/>
          </a:endParaRPr>
        </a:p>
      </dgm:t>
    </dgm:pt>
    <dgm:pt modelId="{687034D8-29FD-4305-A607-4847D143B995}">
      <dgm:prSet custT="1"/>
      <dgm:spPr>
        <a:noFill/>
      </dgm:spPr>
      <dgm:t>
        <a:bodyPr/>
        <a:lstStyle/>
        <a:p>
          <a:r>
            <a:rPr lang="zh-TW" altLang="en-US" sz="2000" dirty="0">
              <a:solidFill>
                <a:schemeClr val="accent5">
                  <a:lumMod val="50000"/>
                </a:schemeClr>
              </a:solidFill>
              <a:latin typeface="微軟正黑體" panose="020B0604030504040204" pitchFamily="34" charset="-120"/>
              <a:ea typeface="微軟正黑體" panose="020B0604030504040204" pitchFamily="34" charset="-120"/>
            </a:rPr>
            <a:t>心忠電業</a:t>
          </a:r>
        </a:p>
      </dgm:t>
    </dgm:pt>
    <dgm:pt modelId="{94EE1D80-AE9E-493B-B572-97AFA5AD0EB4}" type="parTrans" cxnId="{9ED5D716-2E5D-4859-873F-6C279D155AC8}">
      <dgm:prSet/>
      <dgm:spPr/>
      <dgm:t>
        <a:bodyPr/>
        <a:lstStyle/>
        <a:p>
          <a:endParaRPr lang="zh-TW" altLang="en-US" sz="2000">
            <a:latin typeface="微軟正黑體" panose="020B0604030504040204" pitchFamily="34" charset="-120"/>
            <a:ea typeface="微軟正黑體" panose="020B0604030504040204" pitchFamily="34" charset="-120"/>
          </a:endParaRPr>
        </a:p>
      </dgm:t>
    </dgm:pt>
    <dgm:pt modelId="{0A3B9928-159D-48BD-B655-FE872A95C90F}" type="sibTrans" cxnId="{9ED5D716-2E5D-4859-873F-6C279D155AC8}">
      <dgm:prSet/>
      <dgm:spPr/>
      <dgm:t>
        <a:bodyPr/>
        <a:lstStyle/>
        <a:p>
          <a:endParaRPr lang="zh-TW" altLang="en-US" sz="2000">
            <a:latin typeface="微軟正黑體" panose="020B0604030504040204" pitchFamily="34" charset="-120"/>
            <a:ea typeface="微軟正黑體" panose="020B0604030504040204" pitchFamily="34" charset="-120"/>
          </a:endParaRPr>
        </a:p>
      </dgm:t>
    </dgm:pt>
    <dgm:pt modelId="{D09A4C55-C40C-461B-98F4-741CA77E24C9}">
      <dgm:prSet custT="1"/>
      <dgm:spPr>
        <a:noFill/>
      </dgm:spPr>
      <dgm:t>
        <a:bodyPr/>
        <a:lstStyle/>
        <a:p>
          <a:r>
            <a:rPr lang="zh-TW" altLang="en-US" sz="2000" dirty="0">
              <a:solidFill>
                <a:schemeClr val="accent5">
                  <a:lumMod val="50000"/>
                </a:schemeClr>
              </a:solidFill>
              <a:latin typeface="微軟正黑體" panose="020B0604030504040204" pitchFamily="34" charset="-120"/>
              <a:ea typeface="微軟正黑體" panose="020B0604030504040204" pitchFamily="34" charset="-120"/>
            </a:rPr>
            <a:t>志光能</a:t>
          </a:r>
          <a:r>
            <a:rPr lang="zh-TW" altLang="en-US" sz="2000" dirty="0">
              <a:solidFill>
                <a:schemeClr val="accent3">
                  <a:lumMod val="40000"/>
                  <a:lumOff val="60000"/>
                </a:schemeClr>
              </a:solidFill>
              <a:latin typeface="微軟正黑體" panose="020B0604030504040204" pitchFamily="34" charset="-120"/>
              <a:ea typeface="微軟正黑體" panose="020B0604030504040204" pitchFamily="34" charset="-120"/>
            </a:rPr>
            <a:t>源</a:t>
          </a:r>
        </a:p>
      </dgm:t>
    </dgm:pt>
    <dgm:pt modelId="{10E0A5C2-B5D4-4E1A-9F9C-80685FD1B184}" type="parTrans" cxnId="{D052B14E-BEC8-4015-80C7-668B06822E6B}">
      <dgm:prSet/>
      <dgm:spPr/>
      <dgm:t>
        <a:bodyPr/>
        <a:lstStyle/>
        <a:p>
          <a:endParaRPr lang="zh-TW" altLang="en-US" sz="2000">
            <a:latin typeface="微軟正黑體" panose="020B0604030504040204" pitchFamily="34" charset="-120"/>
            <a:ea typeface="微軟正黑體" panose="020B0604030504040204" pitchFamily="34" charset="-120"/>
          </a:endParaRPr>
        </a:p>
      </dgm:t>
    </dgm:pt>
    <dgm:pt modelId="{05A55991-943C-43CF-BD6D-1B34B80648BD}" type="sibTrans" cxnId="{D052B14E-BEC8-4015-80C7-668B06822E6B}">
      <dgm:prSet/>
      <dgm:spPr/>
      <dgm:t>
        <a:bodyPr/>
        <a:lstStyle/>
        <a:p>
          <a:endParaRPr lang="zh-TW" altLang="en-US" sz="2000">
            <a:latin typeface="微軟正黑體" panose="020B0604030504040204" pitchFamily="34" charset="-120"/>
            <a:ea typeface="微軟正黑體" panose="020B0604030504040204" pitchFamily="34" charset="-120"/>
          </a:endParaRPr>
        </a:p>
      </dgm:t>
    </dgm:pt>
    <dgm:pt modelId="{FA25F59B-CE09-4715-AC29-4F67BFC88F48}">
      <dgm:prSet custT="1"/>
      <dgm:spPr>
        <a:noFill/>
      </dgm:spPr>
      <dgm:t>
        <a:bodyPr/>
        <a:lstStyle/>
        <a:p>
          <a:r>
            <a:rPr lang="zh-TW" altLang="en-US" sz="2000" dirty="0">
              <a:solidFill>
                <a:schemeClr val="accent3">
                  <a:lumMod val="40000"/>
                  <a:lumOff val="60000"/>
                </a:schemeClr>
              </a:solidFill>
              <a:latin typeface="微軟正黑體" panose="020B0604030504040204" pitchFamily="34" charset="-120"/>
              <a:ea typeface="微軟正黑體" panose="020B0604030504040204" pitchFamily="34" charset="-120"/>
            </a:rPr>
            <a:t>博曜電力</a:t>
          </a:r>
        </a:p>
      </dgm:t>
    </dgm:pt>
    <dgm:pt modelId="{9773088E-9392-4F15-8EB5-9B1573889C43}" type="parTrans" cxnId="{4089888B-E2F1-4196-B95F-346E4674843A}">
      <dgm:prSet/>
      <dgm:spPr/>
      <dgm:t>
        <a:bodyPr/>
        <a:lstStyle/>
        <a:p>
          <a:endParaRPr lang="zh-TW" altLang="en-US" sz="2000">
            <a:latin typeface="微軟正黑體" panose="020B0604030504040204" pitchFamily="34" charset="-120"/>
            <a:ea typeface="微軟正黑體" panose="020B0604030504040204" pitchFamily="34" charset="-120"/>
          </a:endParaRPr>
        </a:p>
      </dgm:t>
    </dgm:pt>
    <dgm:pt modelId="{067C34F8-D415-415D-B8C8-E9B496ACE360}" type="sibTrans" cxnId="{4089888B-E2F1-4196-B95F-346E4674843A}">
      <dgm:prSet/>
      <dgm:spPr/>
      <dgm:t>
        <a:bodyPr/>
        <a:lstStyle/>
        <a:p>
          <a:endParaRPr lang="zh-TW" altLang="en-US" sz="2000">
            <a:latin typeface="微軟正黑體" panose="020B0604030504040204" pitchFamily="34" charset="-120"/>
            <a:ea typeface="微軟正黑體" panose="020B0604030504040204" pitchFamily="34" charset="-120"/>
          </a:endParaRPr>
        </a:p>
      </dgm:t>
    </dgm:pt>
    <dgm:pt modelId="{A8EC2A9B-2090-424E-8663-0B4DB8A35333}" type="pres">
      <dgm:prSet presAssocID="{0D05951B-113E-4B44-B19B-22877DFCC6AB}" presName="hierChild1" presStyleCnt="0">
        <dgm:presLayoutVars>
          <dgm:orgChart val="1"/>
          <dgm:chPref val="1"/>
          <dgm:dir/>
          <dgm:animOne val="branch"/>
          <dgm:animLvl val="lvl"/>
          <dgm:resizeHandles/>
        </dgm:presLayoutVars>
      </dgm:prSet>
      <dgm:spPr/>
    </dgm:pt>
    <dgm:pt modelId="{E1B6461B-39E4-4D3C-8862-47C13A0878D5}" type="pres">
      <dgm:prSet presAssocID="{392ABA78-C342-4AF9-BEBF-219FB315572B}" presName="hierRoot1" presStyleCnt="0">
        <dgm:presLayoutVars>
          <dgm:hierBranch val="init"/>
        </dgm:presLayoutVars>
      </dgm:prSet>
      <dgm:spPr/>
    </dgm:pt>
    <dgm:pt modelId="{C29BB498-6F40-433B-8C13-68D607DE191C}" type="pres">
      <dgm:prSet presAssocID="{392ABA78-C342-4AF9-BEBF-219FB315572B}" presName="rootComposite1" presStyleCnt="0"/>
      <dgm:spPr/>
    </dgm:pt>
    <dgm:pt modelId="{7FD98F4F-503B-4C12-ABE6-CDD40C625C50}" type="pres">
      <dgm:prSet presAssocID="{392ABA78-C342-4AF9-BEBF-219FB315572B}" presName="rootText1" presStyleLbl="node0" presStyleIdx="0" presStyleCnt="1" custScaleX="198688" custScaleY="183378" custLinFactNeighborX="3429" custLinFactNeighborY="-20276">
        <dgm:presLayoutVars>
          <dgm:chPref val="3"/>
        </dgm:presLayoutVars>
      </dgm:prSet>
      <dgm:spPr/>
    </dgm:pt>
    <dgm:pt modelId="{7F920C86-8C52-4114-841C-A6A70AA447EA}" type="pres">
      <dgm:prSet presAssocID="{392ABA78-C342-4AF9-BEBF-219FB315572B}" presName="rootConnector1" presStyleLbl="node1" presStyleIdx="0" presStyleCnt="0"/>
      <dgm:spPr/>
    </dgm:pt>
    <dgm:pt modelId="{2A13DFC9-90CC-48C4-B797-5692E9839594}" type="pres">
      <dgm:prSet presAssocID="{392ABA78-C342-4AF9-BEBF-219FB315572B}" presName="hierChild2" presStyleCnt="0"/>
      <dgm:spPr/>
    </dgm:pt>
    <dgm:pt modelId="{91EBA591-264D-4F12-817C-549AEFF3E3A8}" type="pres">
      <dgm:prSet presAssocID="{A4A6EBD1-3FA2-4EA7-B51B-119213708114}" presName="Name37" presStyleLbl="parChTrans1D2" presStyleIdx="0" presStyleCnt="6"/>
      <dgm:spPr/>
    </dgm:pt>
    <dgm:pt modelId="{A0218416-7474-42DA-9AAC-D47CCAEAF89F}" type="pres">
      <dgm:prSet presAssocID="{8C91B20B-B863-4AC1-9082-F94C7D60A2E2}" presName="hierRoot2" presStyleCnt="0">
        <dgm:presLayoutVars>
          <dgm:hierBranch val="init"/>
        </dgm:presLayoutVars>
      </dgm:prSet>
      <dgm:spPr/>
    </dgm:pt>
    <dgm:pt modelId="{59595191-A8F6-4A1F-8365-BEED4AFCE6E3}" type="pres">
      <dgm:prSet presAssocID="{8C91B20B-B863-4AC1-9082-F94C7D60A2E2}" presName="rootComposite" presStyleCnt="0"/>
      <dgm:spPr/>
    </dgm:pt>
    <dgm:pt modelId="{5630E455-2314-41A6-B432-92B543637EC7}" type="pres">
      <dgm:prSet presAssocID="{8C91B20B-B863-4AC1-9082-F94C7D60A2E2}" presName="rootText" presStyleLbl="node2" presStyleIdx="0" presStyleCnt="6">
        <dgm:presLayoutVars>
          <dgm:chPref val="3"/>
        </dgm:presLayoutVars>
      </dgm:prSet>
      <dgm:spPr/>
    </dgm:pt>
    <dgm:pt modelId="{E9DC4605-07BB-4582-B9EC-8581B390360A}" type="pres">
      <dgm:prSet presAssocID="{8C91B20B-B863-4AC1-9082-F94C7D60A2E2}" presName="rootConnector" presStyleLbl="node2" presStyleIdx="0" presStyleCnt="6"/>
      <dgm:spPr/>
    </dgm:pt>
    <dgm:pt modelId="{D9F15D86-4949-4D08-89AE-0584988DA43A}" type="pres">
      <dgm:prSet presAssocID="{8C91B20B-B863-4AC1-9082-F94C7D60A2E2}" presName="hierChild4" presStyleCnt="0"/>
      <dgm:spPr/>
    </dgm:pt>
    <dgm:pt modelId="{370720D8-C460-4A6C-A461-3ECFBA8BA87D}" type="pres">
      <dgm:prSet presAssocID="{8C91B20B-B863-4AC1-9082-F94C7D60A2E2}" presName="hierChild5" presStyleCnt="0"/>
      <dgm:spPr/>
    </dgm:pt>
    <dgm:pt modelId="{D74528A0-AA27-4ACE-844B-9F6A6151129C}" type="pres">
      <dgm:prSet presAssocID="{8791A7DF-798D-4752-A313-7EE1C118190A}" presName="Name37" presStyleLbl="parChTrans1D2" presStyleIdx="1" presStyleCnt="6"/>
      <dgm:spPr/>
    </dgm:pt>
    <dgm:pt modelId="{1B2CB043-CEC5-4D34-8EAD-CCBD0FCCB3DB}" type="pres">
      <dgm:prSet presAssocID="{F586B3D3-C49F-4E96-A47D-B48D4BFFCA86}" presName="hierRoot2" presStyleCnt="0">
        <dgm:presLayoutVars>
          <dgm:hierBranch val="init"/>
        </dgm:presLayoutVars>
      </dgm:prSet>
      <dgm:spPr/>
    </dgm:pt>
    <dgm:pt modelId="{AAFEC2DD-FEF7-499D-9A01-B19D924E2040}" type="pres">
      <dgm:prSet presAssocID="{F586B3D3-C49F-4E96-A47D-B48D4BFFCA86}" presName="rootComposite" presStyleCnt="0"/>
      <dgm:spPr/>
    </dgm:pt>
    <dgm:pt modelId="{031EF2D0-7EB0-47AA-B948-C0487ADB9659}" type="pres">
      <dgm:prSet presAssocID="{F586B3D3-C49F-4E96-A47D-B48D4BFFCA86}" presName="rootText" presStyleLbl="node2" presStyleIdx="1" presStyleCnt="6">
        <dgm:presLayoutVars>
          <dgm:chPref val="3"/>
        </dgm:presLayoutVars>
      </dgm:prSet>
      <dgm:spPr/>
    </dgm:pt>
    <dgm:pt modelId="{904E8F43-6A69-45F4-B1F0-8CD1D61963E1}" type="pres">
      <dgm:prSet presAssocID="{F586B3D3-C49F-4E96-A47D-B48D4BFFCA86}" presName="rootConnector" presStyleLbl="node2" presStyleIdx="1" presStyleCnt="6"/>
      <dgm:spPr/>
    </dgm:pt>
    <dgm:pt modelId="{483B0C06-767F-48F5-9E5F-BE77C0C6505F}" type="pres">
      <dgm:prSet presAssocID="{F586B3D3-C49F-4E96-A47D-B48D4BFFCA86}" presName="hierChild4" presStyleCnt="0"/>
      <dgm:spPr/>
    </dgm:pt>
    <dgm:pt modelId="{B213DC3C-15E0-4558-AC48-CBB8F69FE55A}" type="pres">
      <dgm:prSet presAssocID="{F586B3D3-C49F-4E96-A47D-B48D4BFFCA86}" presName="hierChild5" presStyleCnt="0"/>
      <dgm:spPr/>
    </dgm:pt>
    <dgm:pt modelId="{55297F08-A8DD-4F77-89C6-5B2E384AFE29}" type="pres">
      <dgm:prSet presAssocID="{56827DAD-965C-4112-9078-96F92A800238}" presName="Name37" presStyleLbl="parChTrans1D2" presStyleIdx="2" presStyleCnt="6"/>
      <dgm:spPr/>
    </dgm:pt>
    <dgm:pt modelId="{6AA85C92-B094-4336-8944-B88B55376203}" type="pres">
      <dgm:prSet presAssocID="{6C5994BC-F2FD-4BD4-B3E9-09BB635375B4}" presName="hierRoot2" presStyleCnt="0">
        <dgm:presLayoutVars>
          <dgm:hierBranch val="init"/>
        </dgm:presLayoutVars>
      </dgm:prSet>
      <dgm:spPr/>
    </dgm:pt>
    <dgm:pt modelId="{C4ABEF3B-A05B-429C-AFCC-631259E7CD8B}" type="pres">
      <dgm:prSet presAssocID="{6C5994BC-F2FD-4BD4-B3E9-09BB635375B4}" presName="rootComposite" presStyleCnt="0"/>
      <dgm:spPr/>
    </dgm:pt>
    <dgm:pt modelId="{860E69A3-4F10-43E1-8FB9-55247F3721B7}" type="pres">
      <dgm:prSet presAssocID="{6C5994BC-F2FD-4BD4-B3E9-09BB635375B4}" presName="rootText" presStyleLbl="node2" presStyleIdx="2" presStyleCnt="6">
        <dgm:presLayoutVars>
          <dgm:chPref val="3"/>
        </dgm:presLayoutVars>
      </dgm:prSet>
      <dgm:spPr/>
    </dgm:pt>
    <dgm:pt modelId="{AB664621-BAC5-4785-B5F1-F25BED1CEB30}" type="pres">
      <dgm:prSet presAssocID="{6C5994BC-F2FD-4BD4-B3E9-09BB635375B4}" presName="rootConnector" presStyleLbl="node2" presStyleIdx="2" presStyleCnt="6"/>
      <dgm:spPr/>
    </dgm:pt>
    <dgm:pt modelId="{587F192E-298A-4762-A770-AA180E874BA4}" type="pres">
      <dgm:prSet presAssocID="{6C5994BC-F2FD-4BD4-B3E9-09BB635375B4}" presName="hierChild4" presStyleCnt="0"/>
      <dgm:spPr/>
    </dgm:pt>
    <dgm:pt modelId="{08D3958B-A4AF-40E9-A64F-C427047C62A5}" type="pres">
      <dgm:prSet presAssocID="{6C5994BC-F2FD-4BD4-B3E9-09BB635375B4}" presName="hierChild5" presStyleCnt="0"/>
      <dgm:spPr/>
    </dgm:pt>
    <dgm:pt modelId="{BCD8CC0B-EA73-43A3-873E-35A918B84222}" type="pres">
      <dgm:prSet presAssocID="{94EE1D80-AE9E-493B-B572-97AFA5AD0EB4}" presName="Name37" presStyleLbl="parChTrans1D2" presStyleIdx="3" presStyleCnt="6"/>
      <dgm:spPr/>
    </dgm:pt>
    <dgm:pt modelId="{A09D46FF-EAB5-43FE-920E-0DA29B11F8FF}" type="pres">
      <dgm:prSet presAssocID="{687034D8-29FD-4305-A607-4847D143B995}" presName="hierRoot2" presStyleCnt="0">
        <dgm:presLayoutVars>
          <dgm:hierBranch val="init"/>
        </dgm:presLayoutVars>
      </dgm:prSet>
      <dgm:spPr/>
    </dgm:pt>
    <dgm:pt modelId="{5AEFA46D-5C8D-4E4E-A635-983134D47A4C}" type="pres">
      <dgm:prSet presAssocID="{687034D8-29FD-4305-A607-4847D143B995}" presName="rootComposite" presStyleCnt="0"/>
      <dgm:spPr/>
    </dgm:pt>
    <dgm:pt modelId="{D5357A07-6C75-49D1-B42F-908A828DF3CE}" type="pres">
      <dgm:prSet presAssocID="{687034D8-29FD-4305-A607-4847D143B995}" presName="rootText" presStyleLbl="node2" presStyleIdx="3" presStyleCnt="6">
        <dgm:presLayoutVars>
          <dgm:chPref val="3"/>
        </dgm:presLayoutVars>
      </dgm:prSet>
      <dgm:spPr/>
    </dgm:pt>
    <dgm:pt modelId="{A5002E75-C42A-4765-A950-C1D92BA11DF4}" type="pres">
      <dgm:prSet presAssocID="{687034D8-29FD-4305-A607-4847D143B995}" presName="rootConnector" presStyleLbl="node2" presStyleIdx="3" presStyleCnt="6"/>
      <dgm:spPr/>
    </dgm:pt>
    <dgm:pt modelId="{EE45FFFE-237D-4935-8750-F6E8D1482162}" type="pres">
      <dgm:prSet presAssocID="{687034D8-29FD-4305-A607-4847D143B995}" presName="hierChild4" presStyleCnt="0"/>
      <dgm:spPr/>
    </dgm:pt>
    <dgm:pt modelId="{AE08C442-9409-45E9-9FEE-EA126033EE41}" type="pres">
      <dgm:prSet presAssocID="{687034D8-29FD-4305-A607-4847D143B995}" presName="hierChild5" presStyleCnt="0"/>
      <dgm:spPr/>
    </dgm:pt>
    <dgm:pt modelId="{EABEF010-7673-4E80-9A58-677364FFA490}" type="pres">
      <dgm:prSet presAssocID="{10E0A5C2-B5D4-4E1A-9F9C-80685FD1B184}" presName="Name37" presStyleLbl="parChTrans1D2" presStyleIdx="4" presStyleCnt="6"/>
      <dgm:spPr/>
    </dgm:pt>
    <dgm:pt modelId="{EF95F299-377C-44EB-BD30-ED33ADE11AE9}" type="pres">
      <dgm:prSet presAssocID="{D09A4C55-C40C-461B-98F4-741CA77E24C9}" presName="hierRoot2" presStyleCnt="0">
        <dgm:presLayoutVars>
          <dgm:hierBranch val="init"/>
        </dgm:presLayoutVars>
      </dgm:prSet>
      <dgm:spPr/>
    </dgm:pt>
    <dgm:pt modelId="{63206D9C-DEF6-4D43-A54D-44DAD7AF1A65}" type="pres">
      <dgm:prSet presAssocID="{D09A4C55-C40C-461B-98F4-741CA77E24C9}" presName="rootComposite" presStyleCnt="0"/>
      <dgm:spPr/>
    </dgm:pt>
    <dgm:pt modelId="{42AA3290-DA2F-4AEA-BDF3-96C3A4E1D41B}" type="pres">
      <dgm:prSet presAssocID="{D09A4C55-C40C-461B-98F4-741CA77E24C9}" presName="rootText" presStyleLbl="node2" presStyleIdx="4" presStyleCnt="6">
        <dgm:presLayoutVars>
          <dgm:chPref val="3"/>
        </dgm:presLayoutVars>
      </dgm:prSet>
      <dgm:spPr/>
    </dgm:pt>
    <dgm:pt modelId="{C41EC91A-2620-44CE-ABE9-D40B2C40AA1E}" type="pres">
      <dgm:prSet presAssocID="{D09A4C55-C40C-461B-98F4-741CA77E24C9}" presName="rootConnector" presStyleLbl="node2" presStyleIdx="4" presStyleCnt="6"/>
      <dgm:spPr/>
    </dgm:pt>
    <dgm:pt modelId="{4C02ECCC-FAF5-4107-A69C-B2C504559BAF}" type="pres">
      <dgm:prSet presAssocID="{D09A4C55-C40C-461B-98F4-741CA77E24C9}" presName="hierChild4" presStyleCnt="0"/>
      <dgm:spPr/>
    </dgm:pt>
    <dgm:pt modelId="{1E84E281-C447-496E-8652-6A31CB10F3B7}" type="pres">
      <dgm:prSet presAssocID="{D09A4C55-C40C-461B-98F4-741CA77E24C9}" presName="hierChild5" presStyleCnt="0"/>
      <dgm:spPr/>
    </dgm:pt>
    <dgm:pt modelId="{0FE0827A-80C5-4290-9333-75AC8D6077DC}" type="pres">
      <dgm:prSet presAssocID="{9773088E-9392-4F15-8EB5-9B1573889C43}" presName="Name37" presStyleLbl="parChTrans1D2" presStyleIdx="5" presStyleCnt="6"/>
      <dgm:spPr/>
    </dgm:pt>
    <dgm:pt modelId="{6286FEF8-4B9D-41E1-9170-73D0FE2166B9}" type="pres">
      <dgm:prSet presAssocID="{FA25F59B-CE09-4715-AC29-4F67BFC88F48}" presName="hierRoot2" presStyleCnt="0">
        <dgm:presLayoutVars>
          <dgm:hierBranch val="init"/>
        </dgm:presLayoutVars>
      </dgm:prSet>
      <dgm:spPr/>
    </dgm:pt>
    <dgm:pt modelId="{FA59B480-885A-4293-92F9-57481DA118DE}" type="pres">
      <dgm:prSet presAssocID="{FA25F59B-CE09-4715-AC29-4F67BFC88F48}" presName="rootComposite" presStyleCnt="0"/>
      <dgm:spPr/>
    </dgm:pt>
    <dgm:pt modelId="{755AEB1B-4178-493F-BD58-41DF012E4CE8}" type="pres">
      <dgm:prSet presAssocID="{FA25F59B-CE09-4715-AC29-4F67BFC88F48}" presName="rootText" presStyleLbl="node2" presStyleIdx="5" presStyleCnt="6">
        <dgm:presLayoutVars>
          <dgm:chPref val="3"/>
        </dgm:presLayoutVars>
      </dgm:prSet>
      <dgm:spPr/>
    </dgm:pt>
    <dgm:pt modelId="{4147FACD-C422-4C26-8479-C7928959D536}" type="pres">
      <dgm:prSet presAssocID="{FA25F59B-CE09-4715-AC29-4F67BFC88F48}" presName="rootConnector" presStyleLbl="node2" presStyleIdx="5" presStyleCnt="6"/>
      <dgm:spPr/>
    </dgm:pt>
    <dgm:pt modelId="{0E2A06E1-12D7-4C48-983D-602E13CE7F0D}" type="pres">
      <dgm:prSet presAssocID="{FA25F59B-CE09-4715-AC29-4F67BFC88F48}" presName="hierChild4" presStyleCnt="0"/>
      <dgm:spPr/>
    </dgm:pt>
    <dgm:pt modelId="{2FDCA641-009E-417C-ACA8-8F0C7408F8EE}" type="pres">
      <dgm:prSet presAssocID="{FA25F59B-CE09-4715-AC29-4F67BFC88F48}" presName="hierChild5" presStyleCnt="0"/>
      <dgm:spPr/>
    </dgm:pt>
    <dgm:pt modelId="{609E2F10-BC0B-4DC6-BB13-476C0E713D73}" type="pres">
      <dgm:prSet presAssocID="{392ABA78-C342-4AF9-BEBF-219FB315572B}" presName="hierChild3" presStyleCnt="0"/>
      <dgm:spPr/>
    </dgm:pt>
  </dgm:ptLst>
  <dgm:cxnLst>
    <dgm:cxn modelId="{9ED5D716-2E5D-4859-873F-6C279D155AC8}" srcId="{392ABA78-C342-4AF9-BEBF-219FB315572B}" destId="{687034D8-29FD-4305-A607-4847D143B995}" srcOrd="3" destOrd="0" parTransId="{94EE1D80-AE9E-493B-B572-97AFA5AD0EB4}" sibTransId="{0A3B9928-159D-48BD-B655-FE872A95C90F}"/>
    <dgm:cxn modelId="{E579721A-1E35-472D-B2AF-8A148094243F}" type="presOf" srcId="{A4A6EBD1-3FA2-4EA7-B51B-119213708114}" destId="{91EBA591-264D-4F12-817C-549AEFF3E3A8}" srcOrd="0" destOrd="0" presId="urn:microsoft.com/office/officeart/2005/8/layout/orgChart1"/>
    <dgm:cxn modelId="{ED49DA29-42C9-4088-8149-EAFFD2CC73CA}" srcId="{392ABA78-C342-4AF9-BEBF-219FB315572B}" destId="{F586B3D3-C49F-4E96-A47D-B48D4BFFCA86}" srcOrd="1" destOrd="0" parTransId="{8791A7DF-798D-4752-A313-7EE1C118190A}" sibTransId="{9EE2BD8F-8DFA-47B8-A2EF-874709F539DD}"/>
    <dgm:cxn modelId="{8931D42A-1CCE-44AB-BC8C-4D12C7DA8BC1}" type="presOf" srcId="{F586B3D3-C49F-4E96-A47D-B48D4BFFCA86}" destId="{031EF2D0-7EB0-47AA-B948-C0487ADB9659}" srcOrd="0" destOrd="0" presId="urn:microsoft.com/office/officeart/2005/8/layout/orgChart1"/>
    <dgm:cxn modelId="{58389C2C-83E5-4358-AC6D-7E73C394A464}" type="presOf" srcId="{6C5994BC-F2FD-4BD4-B3E9-09BB635375B4}" destId="{AB664621-BAC5-4785-B5F1-F25BED1CEB30}" srcOrd="1" destOrd="0" presId="urn:microsoft.com/office/officeart/2005/8/layout/orgChart1"/>
    <dgm:cxn modelId="{DA7B992F-6CBD-4453-B1C9-C099D28EC7AB}" type="presOf" srcId="{392ABA78-C342-4AF9-BEBF-219FB315572B}" destId="{7F920C86-8C52-4114-841C-A6A70AA447EA}" srcOrd="1" destOrd="0" presId="urn:microsoft.com/office/officeart/2005/8/layout/orgChart1"/>
    <dgm:cxn modelId="{D052B14E-BEC8-4015-80C7-668B06822E6B}" srcId="{392ABA78-C342-4AF9-BEBF-219FB315572B}" destId="{D09A4C55-C40C-461B-98F4-741CA77E24C9}" srcOrd="4" destOrd="0" parTransId="{10E0A5C2-B5D4-4E1A-9F9C-80685FD1B184}" sibTransId="{05A55991-943C-43CF-BD6D-1B34B80648BD}"/>
    <dgm:cxn modelId="{02ABD571-236C-44EC-9D62-34C91E49180B}" type="presOf" srcId="{94EE1D80-AE9E-493B-B572-97AFA5AD0EB4}" destId="{BCD8CC0B-EA73-43A3-873E-35A918B84222}" srcOrd="0" destOrd="0" presId="urn:microsoft.com/office/officeart/2005/8/layout/orgChart1"/>
    <dgm:cxn modelId="{9B47A152-E4C7-41B3-8A68-CDCF8E8CD8AC}" type="presOf" srcId="{8C91B20B-B863-4AC1-9082-F94C7D60A2E2}" destId="{E9DC4605-07BB-4582-B9EC-8581B390360A}" srcOrd="1" destOrd="0" presId="urn:microsoft.com/office/officeart/2005/8/layout/orgChart1"/>
    <dgm:cxn modelId="{8DDC9753-DE34-455D-AE72-63B8117E7C7C}" type="presOf" srcId="{687034D8-29FD-4305-A607-4847D143B995}" destId="{D5357A07-6C75-49D1-B42F-908A828DF3CE}" srcOrd="0" destOrd="0" presId="urn:microsoft.com/office/officeart/2005/8/layout/orgChart1"/>
    <dgm:cxn modelId="{CF30AB74-633B-4E14-A543-4E601984D9E2}" type="presOf" srcId="{FA25F59B-CE09-4715-AC29-4F67BFC88F48}" destId="{755AEB1B-4178-493F-BD58-41DF012E4CE8}" srcOrd="0" destOrd="0" presId="urn:microsoft.com/office/officeart/2005/8/layout/orgChart1"/>
    <dgm:cxn modelId="{B0440984-F19D-41CE-B203-47A905991020}" type="presOf" srcId="{8C91B20B-B863-4AC1-9082-F94C7D60A2E2}" destId="{5630E455-2314-41A6-B432-92B543637EC7}" srcOrd="0" destOrd="0" presId="urn:microsoft.com/office/officeart/2005/8/layout/orgChart1"/>
    <dgm:cxn modelId="{CC749A86-3ECF-4F69-86CE-3A943DAE0A34}" srcId="{392ABA78-C342-4AF9-BEBF-219FB315572B}" destId="{8C91B20B-B863-4AC1-9082-F94C7D60A2E2}" srcOrd="0" destOrd="0" parTransId="{A4A6EBD1-3FA2-4EA7-B51B-119213708114}" sibTransId="{A6AFBE8A-A7A5-4886-8212-8C1ECACA3BD7}"/>
    <dgm:cxn modelId="{4089888B-E2F1-4196-B95F-346E4674843A}" srcId="{392ABA78-C342-4AF9-BEBF-219FB315572B}" destId="{FA25F59B-CE09-4715-AC29-4F67BFC88F48}" srcOrd="5" destOrd="0" parTransId="{9773088E-9392-4F15-8EB5-9B1573889C43}" sibTransId="{067C34F8-D415-415D-B8C8-E9B496ACE360}"/>
    <dgm:cxn modelId="{432B7B91-2219-45CB-95BD-1931C69AC7A7}" type="presOf" srcId="{687034D8-29FD-4305-A607-4847D143B995}" destId="{A5002E75-C42A-4765-A950-C1D92BA11DF4}" srcOrd="1" destOrd="0" presId="urn:microsoft.com/office/officeart/2005/8/layout/orgChart1"/>
    <dgm:cxn modelId="{F9EB9795-D545-40A5-87CC-9A8DF2EBC050}" srcId="{0D05951B-113E-4B44-B19B-22877DFCC6AB}" destId="{392ABA78-C342-4AF9-BEBF-219FB315572B}" srcOrd="0" destOrd="0" parTransId="{89F2A4E5-6E02-4E1E-B699-973012387588}" sibTransId="{FF2D0EC2-6462-49CE-9A21-45B94095CD95}"/>
    <dgm:cxn modelId="{7A300899-386F-4C9B-92DE-2A9EFD9AE6E0}" type="presOf" srcId="{8791A7DF-798D-4752-A313-7EE1C118190A}" destId="{D74528A0-AA27-4ACE-844B-9F6A6151129C}" srcOrd="0" destOrd="0" presId="urn:microsoft.com/office/officeart/2005/8/layout/orgChart1"/>
    <dgm:cxn modelId="{72C5319C-8AAD-427A-8CB1-CB5A042F4438}" type="presOf" srcId="{D09A4C55-C40C-461B-98F4-741CA77E24C9}" destId="{42AA3290-DA2F-4AEA-BDF3-96C3A4E1D41B}" srcOrd="0" destOrd="0" presId="urn:microsoft.com/office/officeart/2005/8/layout/orgChart1"/>
    <dgm:cxn modelId="{CA54A4A3-19B2-4912-8883-E7C64A4075A5}" type="presOf" srcId="{56827DAD-965C-4112-9078-96F92A800238}" destId="{55297F08-A8DD-4F77-89C6-5B2E384AFE29}" srcOrd="0" destOrd="0" presId="urn:microsoft.com/office/officeart/2005/8/layout/orgChart1"/>
    <dgm:cxn modelId="{1E3B85A7-E25C-4BC8-BC6C-62E38DE4E002}" type="presOf" srcId="{392ABA78-C342-4AF9-BEBF-219FB315572B}" destId="{7FD98F4F-503B-4C12-ABE6-CDD40C625C50}" srcOrd="0" destOrd="0" presId="urn:microsoft.com/office/officeart/2005/8/layout/orgChart1"/>
    <dgm:cxn modelId="{A27ED5AD-E88C-447C-87D5-6A96165EA64D}" type="presOf" srcId="{F586B3D3-C49F-4E96-A47D-B48D4BFFCA86}" destId="{904E8F43-6A69-45F4-B1F0-8CD1D61963E1}" srcOrd="1" destOrd="0" presId="urn:microsoft.com/office/officeart/2005/8/layout/orgChart1"/>
    <dgm:cxn modelId="{828F8BBE-AC78-4A9A-B125-6E5E3E2FF380}" type="presOf" srcId="{D09A4C55-C40C-461B-98F4-741CA77E24C9}" destId="{C41EC91A-2620-44CE-ABE9-D40B2C40AA1E}" srcOrd="1" destOrd="0" presId="urn:microsoft.com/office/officeart/2005/8/layout/orgChart1"/>
    <dgm:cxn modelId="{AC6E47CB-4CC5-4A49-BC33-D1338B3ED3F2}" type="presOf" srcId="{10E0A5C2-B5D4-4E1A-9F9C-80685FD1B184}" destId="{EABEF010-7673-4E80-9A58-677364FFA490}" srcOrd="0" destOrd="0" presId="urn:microsoft.com/office/officeart/2005/8/layout/orgChart1"/>
    <dgm:cxn modelId="{4C38D1D4-BB76-464C-9E7E-713D53A396E7}" type="presOf" srcId="{6C5994BC-F2FD-4BD4-B3E9-09BB635375B4}" destId="{860E69A3-4F10-43E1-8FB9-55247F3721B7}" srcOrd="0" destOrd="0" presId="urn:microsoft.com/office/officeart/2005/8/layout/orgChart1"/>
    <dgm:cxn modelId="{2DBC73DE-F092-4FFA-A804-B065A3FE08E5}" type="presOf" srcId="{FA25F59B-CE09-4715-AC29-4F67BFC88F48}" destId="{4147FACD-C422-4C26-8479-C7928959D536}" srcOrd="1" destOrd="0" presId="urn:microsoft.com/office/officeart/2005/8/layout/orgChart1"/>
    <dgm:cxn modelId="{278DC7E2-9D3D-4201-902B-ADFA2A1F7575}" type="presOf" srcId="{9773088E-9392-4F15-8EB5-9B1573889C43}" destId="{0FE0827A-80C5-4290-9333-75AC8D6077DC}" srcOrd="0" destOrd="0" presId="urn:microsoft.com/office/officeart/2005/8/layout/orgChart1"/>
    <dgm:cxn modelId="{50B460EC-981E-4F69-8F63-017A179D95F9}" type="presOf" srcId="{0D05951B-113E-4B44-B19B-22877DFCC6AB}" destId="{A8EC2A9B-2090-424E-8663-0B4DB8A35333}" srcOrd="0" destOrd="0" presId="urn:microsoft.com/office/officeart/2005/8/layout/orgChart1"/>
    <dgm:cxn modelId="{7BC7D7FD-5367-4406-9986-903FA110BAC6}" srcId="{392ABA78-C342-4AF9-BEBF-219FB315572B}" destId="{6C5994BC-F2FD-4BD4-B3E9-09BB635375B4}" srcOrd="2" destOrd="0" parTransId="{56827DAD-965C-4112-9078-96F92A800238}" sibTransId="{FA72ED3D-CAFA-45F7-B41C-6112F2BD558C}"/>
    <dgm:cxn modelId="{1D01D89B-9049-456B-8909-83B28F8B6682}" type="presParOf" srcId="{A8EC2A9B-2090-424E-8663-0B4DB8A35333}" destId="{E1B6461B-39E4-4D3C-8862-47C13A0878D5}" srcOrd="0" destOrd="0" presId="urn:microsoft.com/office/officeart/2005/8/layout/orgChart1"/>
    <dgm:cxn modelId="{BB3E3C8F-A1DC-465F-A8B3-484973199947}" type="presParOf" srcId="{E1B6461B-39E4-4D3C-8862-47C13A0878D5}" destId="{C29BB498-6F40-433B-8C13-68D607DE191C}" srcOrd="0" destOrd="0" presId="urn:microsoft.com/office/officeart/2005/8/layout/orgChart1"/>
    <dgm:cxn modelId="{760EED29-4B5B-4773-BA19-3DA7D89EC98A}" type="presParOf" srcId="{C29BB498-6F40-433B-8C13-68D607DE191C}" destId="{7FD98F4F-503B-4C12-ABE6-CDD40C625C50}" srcOrd="0" destOrd="0" presId="urn:microsoft.com/office/officeart/2005/8/layout/orgChart1"/>
    <dgm:cxn modelId="{7751BCF8-B5D2-4C38-9F86-CF01B737B7B6}" type="presParOf" srcId="{C29BB498-6F40-433B-8C13-68D607DE191C}" destId="{7F920C86-8C52-4114-841C-A6A70AA447EA}" srcOrd="1" destOrd="0" presId="urn:microsoft.com/office/officeart/2005/8/layout/orgChart1"/>
    <dgm:cxn modelId="{E6EC49B8-3511-48BC-B1D9-67F817CD43A7}" type="presParOf" srcId="{E1B6461B-39E4-4D3C-8862-47C13A0878D5}" destId="{2A13DFC9-90CC-48C4-B797-5692E9839594}" srcOrd="1" destOrd="0" presId="urn:microsoft.com/office/officeart/2005/8/layout/orgChart1"/>
    <dgm:cxn modelId="{973C3542-A32D-4B16-ADC2-32B38E6E5D37}" type="presParOf" srcId="{2A13DFC9-90CC-48C4-B797-5692E9839594}" destId="{91EBA591-264D-4F12-817C-549AEFF3E3A8}" srcOrd="0" destOrd="0" presId="urn:microsoft.com/office/officeart/2005/8/layout/orgChart1"/>
    <dgm:cxn modelId="{9DBEA047-4094-4DDE-8565-868A53BB6F3C}" type="presParOf" srcId="{2A13DFC9-90CC-48C4-B797-5692E9839594}" destId="{A0218416-7474-42DA-9AAC-D47CCAEAF89F}" srcOrd="1" destOrd="0" presId="urn:microsoft.com/office/officeart/2005/8/layout/orgChart1"/>
    <dgm:cxn modelId="{486C27BF-6AA6-4559-9B3E-6225E0AE55A5}" type="presParOf" srcId="{A0218416-7474-42DA-9AAC-D47CCAEAF89F}" destId="{59595191-A8F6-4A1F-8365-BEED4AFCE6E3}" srcOrd="0" destOrd="0" presId="urn:microsoft.com/office/officeart/2005/8/layout/orgChart1"/>
    <dgm:cxn modelId="{5559305D-26F9-4364-9438-14CB4CF4FA4D}" type="presParOf" srcId="{59595191-A8F6-4A1F-8365-BEED4AFCE6E3}" destId="{5630E455-2314-41A6-B432-92B543637EC7}" srcOrd="0" destOrd="0" presId="urn:microsoft.com/office/officeart/2005/8/layout/orgChart1"/>
    <dgm:cxn modelId="{B5485454-986C-4AD8-AF47-BCCF6E99106D}" type="presParOf" srcId="{59595191-A8F6-4A1F-8365-BEED4AFCE6E3}" destId="{E9DC4605-07BB-4582-B9EC-8581B390360A}" srcOrd="1" destOrd="0" presId="urn:microsoft.com/office/officeart/2005/8/layout/orgChart1"/>
    <dgm:cxn modelId="{7D6CA940-C1DE-4FD6-8682-EA375748C5DB}" type="presParOf" srcId="{A0218416-7474-42DA-9AAC-D47CCAEAF89F}" destId="{D9F15D86-4949-4D08-89AE-0584988DA43A}" srcOrd="1" destOrd="0" presId="urn:microsoft.com/office/officeart/2005/8/layout/orgChart1"/>
    <dgm:cxn modelId="{6C57D701-99CB-4C71-8261-9B14DB14A577}" type="presParOf" srcId="{A0218416-7474-42DA-9AAC-D47CCAEAF89F}" destId="{370720D8-C460-4A6C-A461-3ECFBA8BA87D}" srcOrd="2" destOrd="0" presId="urn:microsoft.com/office/officeart/2005/8/layout/orgChart1"/>
    <dgm:cxn modelId="{C3008647-7787-4980-816F-4E1ABA37897F}" type="presParOf" srcId="{2A13DFC9-90CC-48C4-B797-5692E9839594}" destId="{D74528A0-AA27-4ACE-844B-9F6A6151129C}" srcOrd="2" destOrd="0" presId="urn:microsoft.com/office/officeart/2005/8/layout/orgChart1"/>
    <dgm:cxn modelId="{CBC711F7-4CB8-4369-970C-2A3786EDBA66}" type="presParOf" srcId="{2A13DFC9-90CC-48C4-B797-5692E9839594}" destId="{1B2CB043-CEC5-4D34-8EAD-CCBD0FCCB3DB}" srcOrd="3" destOrd="0" presId="urn:microsoft.com/office/officeart/2005/8/layout/orgChart1"/>
    <dgm:cxn modelId="{F83C21B6-5B91-46EC-9737-C5F4F3642FDD}" type="presParOf" srcId="{1B2CB043-CEC5-4D34-8EAD-CCBD0FCCB3DB}" destId="{AAFEC2DD-FEF7-499D-9A01-B19D924E2040}" srcOrd="0" destOrd="0" presId="urn:microsoft.com/office/officeart/2005/8/layout/orgChart1"/>
    <dgm:cxn modelId="{59985202-588E-4101-B720-1B6A4F05EFA0}" type="presParOf" srcId="{AAFEC2DD-FEF7-499D-9A01-B19D924E2040}" destId="{031EF2D0-7EB0-47AA-B948-C0487ADB9659}" srcOrd="0" destOrd="0" presId="urn:microsoft.com/office/officeart/2005/8/layout/orgChart1"/>
    <dgm:cxn modelId="{D0EAC59E-C129-41BC-A2BD-4F9333EDDC0F}" type="presParOf" srcId="{AAFEC2DD-FEF7-499D-9A01-B19D924E2040}" destId="{904E8F43-6A69-45F4-B1F0-8CD1D61963E1}" srcOrd="1" destOrd="0" presId="urn:microsoft.com/office/officeart/2005/8/layout/orgChart1"/>
    <dgm:cxn modelId="{70AC54EC-C03D-4546-ACC0-777438D04762}" type="presParOf" srcId="{1B2CB043-CEC5-4D34-8EAD-CCBD0FCCB3DB}" destId="{483B0C06-767F-48F5-9E5F-BE77C0C6505F}" srcOrd="1" destOrd="0" presId="urn:microsoft.com/office/officeart/2005/8/layout/orgChart1"/>
    <dgm:cxn modelId="{F0361FF7-F092-4309-9959-E4A2DE6972BD}" type="presParOf" srcId="{1B2CB043-CEC5-4D34-8EAD-CCBD0FCCB3DB}" destId="{B213DC3C-15E0-4558-AC48-CBB8F69FE55A}" srcOrd="2" destOrd="0" presId="urn:microsoft.com/office/officeart/2005/8/layout/orgChart1"/>
    <dgm:cxn modelId="{E16882BD-4693-405C-AF6A-9CC57850B790}" type="presParOf" srcId="{2A13DFC9-90CC-48C4-B797-5692E9839594}" destId="{55297F08-A8DD-4F77-89C6-5B2E384AFE29}" srcOrd="4" destOrd="0" presId="urn:microsoft.com/office/officeart/2005/8/layout/orgChart1"/>
    <dgm:cxn modelId="{A58CDE42-4E28-408D-B61A-8623793DFF16}" type="presParOf" srcId="{2A13DFC9-90CC-48C4-B797-5692E9839594}" destId="{6AA85C92-B094-4336-8944-B88B55376203}" srcOrd="5" destOrd="0" presId="urn:microsoft.com/office/officeart/2005/8/layout/orgChart1"/>
    <dgm:cxn modelId="{274FD61C-193B-4FA3-82B5-FEE15067045C}" type="presParOf" srcId="{6AA85C92-B094-4336-8944-B88B55376203}" destId="{C4ABEF3B-A05B-429C-AFCC-631259E7CD8B}" srcOrd="0" destOrd="0" presId="urn:microsoft.com/office/officeart/2005/8/layout/orgChart1"/>
    <dgm:cxn modelId="{4D014158-01FF-4D4D-85FD-BE1681DFDE45}" type="presParOf" srcId="{C4ABEF3B-A05B-429C-AFCC-631259E7CD8B}" destId="{860E69A3-4F10-43E1-8FB9-55247F3721B7}" srcOrd="0" destOrd="0" presId="urn:microsoft.com/office/officeart/2005/8/layout/orgChart1"/>
    <dgm:cxn modelId="{EB52D9AD-1EB0-4061-9EC8-C38A7C91E481}" type="presParOf" srcId="{C4ABEF3B-A05B-429C-AFCC-631259E7CD8B}" destId="{AB664621-BAC5-4785-B5F1-F25BED1CEB30}" srcOrd="1" destOrd="0" presId="urn:microsoft.com/office/officeart/2005/8/layout/orgChart1"/>
    <dgm:cxn modelId="{B0FC05DB-2760-4681-9CF0-53F02FAE9A82}" type="presParOf" srcId="{6AA85C92-B094-4336-8944-B88B55376203}" destId="{587F192E-298A-4762-A770-AA180E874BA4}" srcOrd="1" destOrd="0" presId="urn:microsoft.com/office/officeart/2005/8/layout/orgChart1"/>
    <dgm:cxn modelId="{1F3E3081-55E9-4FF3-88D1-3B3BCF0943E9}" type="presParOf" srcId="{6AA85C92-B094-4336-8944-B88B55376203}" destId="{08D3958B-A4AF-40E9-A64F-C427047C62A5}" srcOrd="2" destOrd="0" presId="urn:microsoft.com/office/officeart/2005/8/layout/orgChart1"/>
    <dgm:cxn modelId="{29C15F2F-1135-45BB-8956-A1F7B2F7ECA4}" type="presParOf" srcId="{2A13DFC9-90CC-48C4-B797-5692E9839594}" destId="{BCD8CC0B-EA73-43A3-873E-35A918B84222}" srcOrd="6" destOrd="0" presId="urn:microsoft.com/office/officeart/2005/8/layout/orgChart1"/>
    <dgm:cxn modelId="{CCB244A7-6FDA-43CE-9F3F-35813910E257}" type="presParOf" srcId="{2A13DFC9-90CC-48C4-B797-5692E9839594}" destId="{A09D46FF-EAB5-43FE-920E-0DA29B11F8FF}" srcOrd="7" destOrd="0" presId="urn:microsoft.com/office/officeart/2005/8/layout/orgChart1"/>
    <dgm:cxn modelId="{CC74C585-8708-43B9-A037-CD03C0829DC5}" type="presParOf" srcId="{A09D46FF-EAB5-43FE-920E-0DA29B11F8FF}" destId="{5AEFA46D-5C8D-4E4E-A635-983134D47A4C}" srcOrd="0" destOrd="0" presId="urn:microsoft.com/office/officeart/2005/8/layout/orgChart1"/>
    <dgm:cxn modelId="{1A8FE905-8F24-417F-B120-EB4AD465FB2B}" type="presParOf" srcId="{5AEFA46D-5C8D-4E4E-A635-983134D47A4C}" destId="{D5357A07-6C75-49D1-B42F-908A828DF3CE}" srcOrd="0" destOrd="0" presId="urn:microsoft.com/office/officeart/2005/8/layout/orgChart1"/>
    <dgm:cxn modelId="{45E4AA03-6403-4ECB-8C41-117467FC6A5B}" type="presParOf" srcId="{5AEFA46D-5C8D-4E4E-A635-983134D47A4C}" destId="{A5002E75-C42A-4765-A950-C1D92BA11DF4}" srcOrd="1" destOrd="0" presId="urn:microsoft.com/office/officeart/2005/8/layout/orgChart1"/>
    <dgm:cxn modelId="{7BFD26CB-AFB8-4568-AD22-78612188B7E4}" type="presParOf" srcId="{A09D46FF-EAB5-43FE-920E-0DA29B11F8FF}" destId="{EE45FFFE-237D-4935-8750-F6E8D1482162}" srcOrd="1" destOrd="0" presId="urn:microsoft.com/office/officeart/2005/8/layout/orgChart1"/>
    <dgm:cxn modelId="{9E12E9CF-5855-47E3-AE47-302006C05991}" type="presParOf" srcId="{A09D46FF-EAB5-43FE-920E-0DA29B11F8FF}" destId="{AE08C442-9409-45E9-9FEE-EA126033EE41}" srcOrd="2" destOrd="0" presId="urn:microsoft.com/office/officeart/2005/8/layout/orgChart1"/>
    <dgm:cxn modelId="{BC5A7A85-75A0-40E3-9C51-4B7C04F44712}" type="presParOf" srcId="{2A13DFC9-90CC-48C4-B797-5692E9839594}" destId="{EABEF010-7673-4E80-9A58-677364FFA490}" srcOrd="8" destOrd="0" presId="urn:microsoft.com/office/officeart/2005/8/layout/orgChart1"/>
    <dgm:cxn modelId="{C26EDAA6-5183-4CF2-ADD3-1F350E1484DC}" type="presParOf" srcId="{2A13DFC9-90CC-48C4-B797-5692E9839594}" destId="{EF95F299-377C-44EB-BD30-ED33ADE11AE9}" srcOrd="9" destOrd="0" presId="urn:microsoft.com/office/officeart/2005/8/layout/orgChart1"/>
    <dgm:cxn modelId="{BF7C9583-9612-4072-A3E5-9803067BE0CC}" type="presParOf" srcId="{EF95F299-377C-44EB-BD30-ED33ADE11AE9}" destId="{63206D9C-DEF6-4D43-A54D-44DAD7AF1A65}" srcOrd="0" destOrd="0" presId="urn:microsoft.com/office/officeart/2005/8/layout/orgChart1"/>
    <dgm:cxn modelId="{94F4EF97-10B4-423E-B574-3253BF7B61D5}" type="presParOf" srcId="{63206D9C-DEF6-4D43-A54D-44DAD7AF1A65}" destId="{42AA3290-DA2F-4AEA-BDF3-96C3A4E1D41B}" srcOrd="0" destOrd="0" presId="urn:microsoft.com/office/officeart/2005/8/layout/orgChart1"/>
    <dgm:cxn modelId="{6371B781-2845-4F3A-AD28-270297967C8E}" type="presParOf" srcId="{63206D9C-DEF6-4D43-A54D-44DAD7AF1A65}" destId="{C41EC91A-2620-44CE-ABE9-D40B2C40AA1E}" srcOrd="1" destOrd="0" presId="urn:microsoft.com/office/officeart/2005/8/layout/orgChart1"/>
    <dgm:cxn modelId="{6CF3239C-B820-43DC-B146-814725758BA6}" type="presParOf" srcId="{EF95F299-377C-44EB-BD30-ED33ADE11AE9}" destId="{4C02ECCC-FAF5-4107-A69C-B2C504559BAF}" srcOrd="1" destOrd="0" presId="urn:microsoft.com/office/officeart/2005/8/layout/orgChart1"/>
    <dgm:cxn modelId="{CE6E3F41-90F4-4267-A835-722297278800}" type="presParOf" srcId="{EF95F299-377C-44EB-BD30-ED33ADE11AE9}" destId="{1E84E281-C447-496E-8652-6A31CB10F3B7}" srcOrd="2" destOrd="0" presId="urn:microsoft.com/office/officeart/2005/8/layout/orgChart1"/>
    <dgm:cxn modelId="{ED39B08D-BA5D-4061-8CD0-2AB480698814}" type="presParOf" srcId="{2A13DFC9-90CC-48C4-B797-5692E9839594}" destId="{0FE0827A-80C5-4290-9333-75AC8D6077DC}" srcOrd="10" destOrd="0" presId="urn:microsoft.com/office/officeart/2005/8/layout/orgChart1"/>
    <dgm:cxn modelId="{02F25268-1A81-4951-9DE5-9BC3F7DE5509}" type="presParOf" srcId="{2A13DFC9-90CC-48C4-B797-5692E9839594}" destId="{6286FEF8-4B9D-41E1-9170-73D0FE2166B9}" srcOrd="11" destOrd="0" presId="urn:microsoft.com/office/officeart/2005/8/layout/orgChart1"/>
    <dgm:cxn modelId="{8F17F429-AAF7-4ACC-BA27-EF0C66589593}" type="presParOf" srcId="{6286FEF8-4B9D-41E1-9170-73D0FE2166B9}" destId="{FA59B480-885A-4293-92F9-57481DA118DE}" srcOrd="0" destOrd="0" presId="urn:microsoft.com/office/officeart/2005/8/layout/orgChart1"/>
    <dgm:cxn modelId="{43205251-2F94-49EE-8993-A2D4443ABA7B}" type="presParOf" srcId="{FA59B480-885A-4293-92F9-57481DA118DE}" destId="{755AEB1B-4178-493F-BD58-41DF012E4CE8}" srcOrd="0" destOrd="0" presId="urn:microsoft.com/office/officeart/2005/8/layout/orgChart1"/>
    <dgm:cxn modelId="{4347EF11-3449-4EB5-97D0-99553F8A6B4E}" type="presParOf" srcId="{FA59B480-885A-4293-92F9-57481DA118DE}" destId="{4147FACD-C422-4C26-8479-C7928959D536}" srcOrd="1" destOrd="0" presId="urn:microsoft.com/office/officeart/2005/8/layout/orgChart1"/>
    <dgm:cxn modelId="{261F18A5-5D37-484C-AF80-8A6133D8E526}" type="presParOf" srcId="{6286FEF8-4B9D-41E1-9170-73D0FE2166B9}" destId="{0E2A06E1-12D7-4C48-983D-602E13CE7F0D}" srcOrd="1" destOrd="0" presId="urn:microsoft.com/office/officeart/2005/8/layout/orgChart1"/>
    <dgm:cxn modelId="{6BAF4145-1C81-4E59-B855-B889BC89FC89}" type="presParOf" srcId="{6286FEF8-4B9D-41E1-9170-73D0FE2166B9}" destId="{2FDCA641-009E-417C-ACA8-8F0C7408F8EE}" srcOrd="2" destOrd="0" presId="urn:microsoft.com/office/officeart/2005/8/layout/orgChart1"/>
    <dgm:cxn modelId="{FBA2D048-B449-4E2F-8C2D-8683E2018D6B}" type="presParOf" srcId="{E1B6461B-39E4-4D3C-8862-47C13A0878D5}" destId="{609E2F10-BC0B-4DC6-BB13-476C0E713D73}" srcOrd="2" destOrd="0" presId="urn:microsoft.com/office/officeart/2005/8/layout/orgChart1"/>
  </dgm:cxnLst>
  <dgm:bg>
    <a:noFill/>
    <a:effectLst>
      <a:outerShdw blurRad="50800" dist="50800" dir="5400000" algn="ctr" rotWithShape="0">
        <a:schemeClr val="accent6">
          <a:lumMod val="75000"/>
          <a:alpha val="70000"/>
        </a:schemeClr>
      </a:outerShdw>
    </a:effectLst>
  </dgm:bg>
  <dgm:whole>
    <a:effectLst>
      <a:reflection blurRad="6350" stA="50000" endA="275" endPos="40000" dist="101600" dir="5400000" sy="-100000" algn="bl" rotWithShape="0"/>
    </a:effectLst>
  </dgm:whole>
  <dgm:extLst>
    <a:ext uri="http://schemas.microsoft.com/office/drawing/2008/diagram">
      <dsp:dataModelExt xmlns:dsp="http://schemas.microsoft.com/office/drawing/2008/diagram" relId="rId9"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BF88AE3-D0B4-446B-9C20-CB2840DCF8B3}" type="doc">
      <dgm:prSet loTypeId="urn:microsoft.com/office/officeart/2005/8/layout/matrix3" loCatId="matrix" qsTypeId="urn:microsoft.com/office/officeart/2005/8/quickstyle/simple1" qsCatId="simple" csTypeId="urn:microsoft.com/office/officeart/2005/8/colors/accent6_1" csCatId="accent6" phldr="1"/>
      <dgm:spPr/>
      <dgm:t>
        <a:bodyPr/>
        <a:lstStyle/>
        <a:p>
          <a:endParaRPr lang="zh-TW" altLang="en-US"/>
        </a:p>
      </dgm:t>
    </dgm:pt>
    <dgm:pt modelId="{AEDE10BD-5594-4758-9868-9150C6E347A2}">
      <dgm:prSet phldrT="[文字]" custT="1"/>
      <dgm:spPr/>
      <dgm:t>
        <a:bodyPr anchor="t"/>
        <a:lstStyle/>
        <a:p>
          <a:pPr algn="ctr">
            <a:buFont typeface="Arial" panose="020B0604020202020204" pitchFamily="34" charset="0"/>
            <a:buChar char="•"/>
          </a:pPr>
          <a:r>
            <a:rPr kumimoji="0" lang="zh-TW" altLang="en-US" sz="1400" b="0" dirty="0">
              <a:solidFill>
                <a:schemeClr val="accent2">
                  <a:lumMod val="75000"/>
                </a:schemeClr>
              </a:solidFill>
              <a:latin typeface="微軟正黑體" panose="020B0604030504040204" pitchFamily="34" charset="-120"/>
              <a:ea typeface="微軟正黑體" panose="020B0604030504040204" pitchFamily="34" charset="-120"/>
            </a:rPr>
            <a:t>電動車充電站</a:t>
          </a:r>
          <a:r>
            <a:rPr kumimoji="0" lang="en-US" altLang="zh-TW" sz="1400" b="0" dirty="0">
              <a:solidFill>
                <a:schemeClr val="accent2">
                  <a:lumMod val="75000"/>
                </a:schemeClr>
              </a:solidFill>
              <a:latin typeface="微軟正黑體" panose="020B0604030504040204" pitchFamily="34" charset="-120"/>
              <a:ea typeface="微軟正黑體" panose="020B0604030504040204" pitchFamily="34" charset="-120"/>
            </a:rPr>
            <a:t>:</a:t>
          </a:r>
        </a:p>
        <a:p>
          <a:pPr algn="l">
            <a:buFont typeface="Arial" panose="020B0604020202020204" pitchFamily="34" charset="0"/>
            <a:buChar char="•"/>
          </a:pPr>
          <a:r>
            <a:rPr kumimoji="0" lang="en-US" altLang="zh-TW" sz="1400" b="0" dirty="0">
              <a:latin typeface="微軟正黑體" panose="020B0604030504040204" pitchFamily="34" charset="-120"/>
              <a:ea typeface="微軟正黑體" panose="020B0604030504040204" pitchFamily="34" charset="-120"/>
            </a:rPr>
            <a:t>*</a:t>
          </a:r>
          <a:r>
            <a:rPr kumimoji="0" lang="zh-TW" altLang="en-US" sz="1400" b="0" dirty="0">
              <a:latin typeface="微軟正黑體" panose="020B0604030504040204" pitchFamily="34" charset="-120"/>
              <a:ea typeface="微軟正黑體" panose="020B0604030504040204" pitchFamily="34" charset="-120"/>
            </a:rPr>
            <a:t>尖離峰調度 </a:t>
          </a:r>
          <a:endParaRPr kumimoji="0" lang="en-US" altLang="zh-TW" sz="1400" b="0" dirty="0">
            <a:latin typeface="微軟正黑體" panose="020B0604030504040204" pitchFamily="34" charset="-120"/>
            <a:ea typeface="微軟正黑體" panose="020B0604030504040204" pitchFamily="34" charset="-120"/>
          </a:endParaRPr>
        </a:p>
        <a:p>
          <a:pPr algn="l">
            <a:buFont typeface="Arial" panose="020B0604020202020204" pitchFamily="34" charset="0"/>
            <a:buChar char="•"/>
          </a:pPr>
          <a:r>
            <a:rPr kumimoji="0" lang="en-US" altLang="zh-TW" sz="1400" b="0" dirty="0">
              <a:latin typeface="微軟正黑體" panose="020B0604030504040204" pitchFamily="34" charset="-120"/>
              <a:ea typeface="微軟正黑體" panose="020B0604030504040204" pitchFamily="34" charset="-120"/>
            </a:rPr>
            <a:t>*</a:t>
          </a:r>
          <a:r>
            <a:rPr kumimoji="0" lang="zh-TW" altLang="en-US" sz="1400" b="0" dirty="0">
              <a:latin typeface="微軟正黑體" panose="020B0604030504040204" pitchFamily="34" charset="-120"/>
              <a:ea typeface="微軟正黑體" panose="020B0604030504040204" pitchFamily="34" charset="-120"/>
            </a:rPr>
            <a:t>電網平衡</a:t>
          </a:r>
          <a:endParaRPr kumimoji="0" lang="en-US" altLang="zh-TW" sz="1400" b="0" dirty="0">
            <a:latin typeface="微軟正黑體" panose="020B0604030504040204" pitchFamily="34" charset="-120"/>
            <a:ea typeface="微軟正黑體" panose="020B0604030504040204" pitchFamily="34" charset="-120"/>
          </a:endParaRPr>
        </a:p>
        <a:p>
          <a:pPr algn="l">
            <a:buFont typeface="Arial" panose="020B0604020202020204" pitchFamily="34" charset="0"/>
            <a:buChar char="•"/>
          </a:pPr>
          <a:r>
            <a:rPr kumimoji="0" lang="en-US" altLang="zh-TW" sz="1400" b="0" dirty="0">
              <a:latin typeface="微軟正黑體" panose="020B0604030504040204" pitchFamily="34" charset="-120"/>
              <a:ea typeface="微軟正黑體" panose="020B0604030504040204" pitchFamily="34" charset="-120"/>
            </a:rPr>
            <a:t>*</a:t>
          </a:r>
          <a:r>
            <a:rPr kumimoji="0" lang="zh-TW" altLang="en-US" sz="1400" b="0" dirty="0">
              <a:latin typeface="微軟正黑體" panose="020B0604030504040204" pitchFamily="34" charset="-120"/>
              <a:ea typeface="微軟正黑體" panose="020B0604030504040204" pitchFamily="34" charset="-120"/>
            </a:rPr>
            <a:t>維持充電服務品質</a:t>
          </a:r>
          <a:endParaRPr lang="zh-TW" altLang="en-US" sz="1400" b="0" dirty="0"/>
        </a:p>
      </dgm:t>
    </dgm:pt>
    <dgm:pt modelId="{02E5FA8A-B3AF-45FE-9A88-FA2FAB1BB58A}" type="parTrans" cxnId="{5B36D1F2-E0B1-4A5B-9EBE-82D1F73CF223}">
      <dgm:prSet/>
      <dgm:spPr/>
      <dgm:t>
        <a:bodyPr/>
        <a:lstStyle/>
        <a:p>
          <a:endParaRPr lang="zh-TW" altLang="en-US"/>
        </a:p>
      </dgm:t>
    </dgm:pt>
    <dgm:pt modelId="{3F15EC2B-4336-4FE7-8152-9F498AB03FCA}" type="sibTrans" cxnId="{5B36D1F2-E0B1-4A5B-9EBE-82D1F73CF223}">
      <dgm:prSet/>
      <dgm:spPr/>
      <dgm:t>
        <a:bodyPr/>
        <a:lstStyle/>
        <a:p>
          <a:endParaRPr lang="zh-TW" altLang="en-US"/>
        </a:p>
      </dgm:t>
    </dgm:pt>
    <dgm:pt modelId="{9075C389-B5ED-4E41-9B83-5757C497F9F8}">
      <dgm:prSet phldrT="[文字]" custT="1"/>
      <dgm:spPr/>
      <dgm:t>
        <a:bodyPr anchor="t"/>
        <a:lstStyle/>
        <a:p>
          <a:pPr algn="ctr">
            <a:buFont typeface="Arial" panose="020B0604020202020204" pitchFamily="34" charset="0"/>
            <a:buNone/>
          </a:pPr>
          <a:r>
            <a:rPr kumimoji="0" lang="zh-TW" altLang="en-US" sz="1400" b="0" dirty="0">
              <a:solidFill>
                <a:schemeClr val="accent2">
                  <a:lumMod val="75000"/>
                </a:schemeClr>
              </a:solidFill>
              <a:latin typeface="微軟正黑體" panose="020B0604030504040204" pitchFamily="34" charset="-120"/>
              <a:ea typeface="微軟正黑體" panose="020B0604030504040204" pitchFamily="34" charset="-120"/>
            </a:rPr>
            <a:t>綠能電廠</a:t>
          </a:r>
          <a:r>
            <a:rPr kumimoji="0" lang="en-US" altLang="zh-TW" sz="1400" b="0" dirty="0">
              <a:solidFill>
                <a:schemeClr val="accent2">
                  <a:lumMod val="75000"/>
                </a:schemeClr>
              </a:solidFill>
              <a:latin typeface="微軟正黑體" panose="020B0604030504040204" pitchFamily="34" charset="-120"/>
              <a:ea typeface="微軟正黑體" panose="020B0604030504040204" pitchFamily="34" charset="-120"/>
            </a:rPr>
            <a:t>:</a:t>
          </a:r>
          <a:r>
            <a:rPr kumimoji="0" lang="zh-TW" altLang="en-US" sz="1400" b="0" dirty="0">
              <a:solidFill>
                <a:schemeClr val="accent2">
                  <a:lumMod val="75000"/>
                </a:schemeClr>
              </a:solidFill>
              <a:latin typeface="微軟正黑體" panose="020B0604030504040204" pitchFamily="34" charset="-120"/>
              <a:ea typeface="微軟正黑體" panose="020B0604030504040204" pitchFamily="34" charset="-120"/>
            </a:rPr>
            <a:t> </a:t>
          </a:r>
          <a:endParaRPr kumimoji="0" lang="en-US" altLang="zh-TW" sz="1400" b="0" dirty="0">
            <a:solidFill>
              <a:schemeClr val="accent2">
                <a:lumMod val="75000"/>
              </a:schemeClr>
            </a:solidFill>
            <a:latin typeface="微軟正黑體" panose="020B0604030504040204" pitchFamily="34" charset="-120"/>
            <a:ea typeface="微軟正黑體" panose="020B0604030504040204" pitchFamily="34" charset="-120"/>
          </a:endParaRPr>
        </a:p>
        <a:p>
          <a:pPr algn="l">
            <a:buFont typeface="Arial" panose="020B0604020202020204" pitchFamily="34" charset="0"/>
            <a:buChar char="•"/>
          </a:pPr>
          <a:r>
            <a:rPr kumimoji="0" lang="en-US" altLang="zh-TW" sz="1400" b="0" dirty="0">
              <a:latin typeface="微軟正黑體" panose="020B0604030504040204" pitchFamily="34" charset="-120"/>
              <a:ea typeface="微軟正黑體" panose="020B0604030504040204" pitchFamily="34" charset="-120"/>
            </a:rPr>
            <a:t>*</a:t>
          </a:r>
          <a:r>
            <a:rPr kumimoji="0" lang="zh-TW" altLang="en-US" sz="1400" b="0" dirty="0">
              <a:latin typeface="微軟正黑體" panose="020B0604030504040204" pitchFamily="34" charset="-120"/>
              <a:ea typeface="微軟正黑體" panose="020B0604030504040204" pitchFamily="34" charset="-120"/>
            </a:rPr>
            <a:t>電力平滑化 </a:t>
          </a:r>
          <a:endParaRPr kumimoji="0" lang="en-US" altLang="zh-TW" sz="1400" b="0" dirty="0">
            <a:latin typeface="微軟正黑體" panose="020B0604030504040204" pitchFamily="34" charset="-120"/>
            <a:ea typeface="微軟正黑體" panose="020B0604030504040204" pitchFamily="34" charset="-120"/>
          </a:endParaRPr>
        </a:p>
        <a:p>
          <a:pPr algn="l">
            <a:buFont typeface="Arial" panose="020B0604020202020204" pitchFamily="34" charset="0"/>
            <a:buChar char="•"/>
          </a:pPr>
          <a:r>
            <a:rPr kumimoji="0" lang="en-US" altLang="zh-TW" sz="1400" b="0" dirty="0">
              <a:latin typeface="微軟正黑體" panose="020B0604030504040204" pitchFamily="34" charset="-120"/>
              <a:ea typeface="微軟正黑體" panose="020B0604030504040204" pitchFamily="34" charset="-120"/>
            </a:rPr>
            <a:t>*</a:t>
          </a:r>
          <a:r>
            <a:rPr kumimoji="0" lang="zh-TW" altLang="en-US" sz="1400" b="0" dirty="0">
              <a:latin typeface="微軟正黑體" panose="020B0604030504040204" pitchFamily="34" charset="-120"/>
              <a:ea typeface="微軟正黑體" panose="020B0604030504040204" pitchFamily="34" charset="-120"/>
            </a:rPr>
            <a:t>能量時間移轉</a:t>
          </a:r>
          <a:endParaRPr lang="zh-TW" altLang="en-US" sz="1400" b="0" dirty="0"/>
        </a:p>
      </dgm:t>
    </dgm:pt>
    <dgm:pt modelId="{A0744E8B-2CA0-4722-A93E-613F8C4187A6}" type="parTrans" cxnId="{5BB9384D-7092-4D3C-B033-BF64F8519400}">
      <dgm:prSet/>
      <dgm:spPr/>
      <dgm:t>
        <a:bodyPr/>
        <a:lstStyle/>
        <a:p>
          <a:endParaRPr lang="zh-TW" altLang="en-US"/>
        </a:p>
      </dgm:t>
    </dgm:pt>
    <dgm:pt modelId="{0D3F590C-F94B-47B4-A146-FD9930A1EF4E}" type="sibTrans" cxnId="{5BB9384D-7092-4D3C-B033-BF64F8519400}">
      <dgm:prSet/>
      <dgm:spPr/>
      <dgm:t>
        <a:bodyPr/>
        <a:lstStyle/>
        <a:p>
          <a:endParaRPr lang="zh-TW" altLang="en-US"/>
        </a:p>
      </dgm:t>
    </dgm:pt>
    <dgm:pt modelId="{CF1F6E93-E5D3-48FD-9DC1-D5DB0BD36FE1}">
      <dgm:prSet phldrT="[文字]" custT="1"/>
      <dgm:spPr/>
      <dgm:t>
        <a:bodyPr anchor="t"/>
        <a:lstStyle/>
        <a:p>
          <a:pPr algn="ctr"/>
          <a:r>
            <a:rPr kumimoji="0" lang="zh-TW" altLang="en-US" sz="1400" b="0" dirty="0">
              <a:solidFill>
                <a:schemeClr val="accent2">
                  <a:lumMod val="75000"/>
                </a:schemeClr>
              </a:solidFill>
              <a:latin typeface="微軟正黑體" panose="020B0604030504040204" pitchFamily="34" charset="-120"/>
              <a:ea typeface="微軟正黑體" panose="020B0604030504040204" pitchFamily="34" charset="-120"/>
            </a:rPr>
            <a:t>用電大戶條款</a:t>
          </a:r>
          <a:r>
            <a:rPr kumimoji="0" lang="en-US" altLang="zh-TW" sz="1400" b="0" dirty="0">
              <a:solidFill>
                <a:schemeClr val="accent2">
                  <a:lumMod val="75000"/>
                </a:schemeClr>
              </a:solidFill>
              <a:latin typeface="微軟正黑體" panose="020B0604030504040204" pitchFamily="34" charset="-120"/>
              <a:ea typeface="微軟正黑體" panose="020B0604030504040204" pitchFamily="34" charset="-120"/>
            </a:rPr>
            <a:t>:</a:t>
          </a:r>
        </a:p>
        <a:p>
          <a:pPr algn="l"/>
          <a:r>
            <a:rPr kumimoji="0" lang="en-US" altLang="zh-TW" sz="1400" b="0" dirty="0">
              <a:latin typeface="微軟正黑體" panose="020B0604030504040204" pitchFamily="34" charset="-120"/>
              <a:ea typeface="微軟正黑體" panose="020B0604030504040204" pitchFamily="34" charset="-120"/>
            </a:rPr>
            <a:t>*</a:t>
          </a:r>
          <a:r>
            <a:rPr kumimoji="0" lang="zh-TW" altLang="en-US" sz="1400" b="0" dirty="0">
              <a:latin typeface="微軟正黑體" panose="020B0604030504040204" pitchFamily="34" charset="-120"/>
              <a:ea typeface="微軟正黑體" panose="020B0604030504040204" pitchFamily="34" charset="-120"/>
            </a:rPr>
            <a:t>契約容量達</a:t>
          </a:r>
          <a:r>
            <a:rPr kumimoji="0" lang="en-US" altLang="zh-TW" sz="1400" b="0" dirty="0">
              <a:latin typeface="微軟正黑體" panose="020B0604030504040204" pitchFamily="34" charset="-120"/>
              <a:ea typeface="微軟正黑體" panose="020B0604030504040204" pitchFamily="34" charset="-120"/>
            </a:rPr>
            <a:t>5,000kW</a:t>
          </a:r>
          <a:r>
            <a:rPr kumimoji="0" lang="zh-TW" altLang="en-US" sz="1400" b="0" dirty="0">
              <a:latin typeface="微軟正黑體" panose="020B0604030504040204" pitchFamily="34" charset="-120"/>
              <a:ea typeface="微軟正黑體" panose="020B0604030504040204" pitchFamily="34" charset="-120"/>
            </a:rPr>
            <a:t>以上的電力用戶</a:t>
          </a:r>
          <a:r>
            <a:rPr kumimoji="0" lang="en-US" altLang="zh-TW" sz="1400" b="0" dirty="0">
              <a:latin typeface="微軟正黑體" panose="020B0604030504040204" pitchFamily="34" charset="-120"/>
              <a:ea typeface="微軟正黑體" panose="020B0604030504040204" pitchFamily="34" charset="-120"/>
            </a:rPr>
            <a:t>, </a:t>
          </a:r>
          <a:r>
            <a:rPr kumimoji="0" lang="zh-TW" altLang="en-US" sz="1400" b="0" dirty="0">
              <a:latin typeface="微軟正黑體" panose="020B0604030504040204" pitchFamily="34" charset="-120"/>
              <a:ea typeface="微軟正黑體" panose="020B0604030504040204" pitchFamily="34" charset="-120"/>
            </a:rPr>
            <a:t>需於</a:t>
          </a:r>
          <a:r>
            <a:rPr kumimoji="0" lang="en-US" altLang="zh-TW" sz="1400" b="0" dirty="0">
              <a:latin typeface="微軟正黑體" panose="020B0604030504040204" pitchFamily="34" charset="-120"/>
              <a:ea typeface="微軟正黑體" panose="020B0604030504040204" pitchFamily="34" charset="-120"/>
            </a:rPr>
            <a:t>5</a:t>
          </a:r>
          <a:r>
            <a:rPr kumimoji="0" lang="zh-TW" altLang="en-US" sz="1400" b="0" dirty="0">
              <a:latin typeface="微軟正黑體" panose="020B0604030504040204" pitchFamily="34" charset="-120"/>
              <a:ea typeface="微軟正黑體" panose="020B0604030504040204" pitchFamily="34" charset="-120"/>
            </a:rPr>
            <a:t>年內完成設置</a:t>
          </a:r>
          <a:r>
            <a:rPr kumimoji="0" lang="en-US" altLang="zh-TW" sz="1400" b="0" dirty="0">
              <a:latin typeface="微軟正黑體" panose="020B0604030504040204" pitchFamily="34" charset="-120"/>
              <a:ea typeface="微軟正黑體" panose="020B0604030504040204" pitchFamily="34" charset="-120"/>
            </a:rPr>
            <a:t>10%</a:t>
          </a:r>
          <a:r>
            <a:rPr kumimoji="0" lang="zh-TW" altLang="en-US" sz="1400" b="0" dirty="0">
              <a:latin typeface="微軟正黑體" panose="020B0604030504040204" pitchFamily="34" charset="-120"/>
              <a:ea typeface="微軟正黑體" panose="020B0604030504040204" pitchFamily="34" charset="-120"/>
            </a:rPr>
            <a:t>綠電義務用電大戶可設置儲能替代</a:t>
          </a:r>
          <a:endParaRPr lang="zh-TW" altLang="en-US" sz="1400" b="0" dirty="0"/>
        </a:p>
      </dgm:t>
    </dgm:pt>
    <dgm:pt modelId="{83E22EBF-97C0-468A-A7E3-7EC659310FE6}" type="parTrans" cxnId="{6F699E41-47E3-40F0-B44C-A370DD221F59}">
      <dgm:prSet/>
      <dgm:spPr/>
      <dgm:t>
        <a:bodyPr/>
        <a:lstStyle/>
        <a:p>
          <a:endParaRPr lang="zh-TW" altLang="en-US"/>
        </a:p>
      </dgm:t>
    </dgm:pt>
    <dgm:pt modelId="{CFCD2038-FC03-4C5B-8A80-E60AE85ABB82}" type="sibTrans" cxnId="{6F699E41-47E3-40F0-B44C-A370DD221F59}">
      <dgm:prSet/>
      <dgm:spPr/>
      <dgm:t>
        <a:bodyPr/>
        <a:lstStyle/>
        <a:p>
          <a:endParaRPr lang="zh-TW" altLang="en-US"/>
        </a:p>
      </dgm:t>
    </dgm:pt>
    <dgm:pt modelId="{9B4FA9F9-0D13-4B60-A2B3-951BAD4A8024}">
      <dgm:prSet phldrT="[文字]" custT="1"/>
      <dgm:spPr/>
      <dgm:t>
        <a:bodyPr anchor="t"/>
        <a:lstStyle/>
        <a:p>
          <a:pPr algn="ctr">
            <a:buFont typeface="Arial" panose="020B0604020202020204" pitchFamily="34" charset="0"/>
            <a:buChar char="•"/>
          </a:pPr>
          <a:r>
            <a:rPr kumimoji="0" lang="zh-TW" altLang="en-US" sz="1400" b="0" dirty="0">
              <a:solidFill>
                <a:schemeClr val="accent2">
                  <a:lumMod val="75000"/>
                </a:schemeClr>
              </a:solidFill>
              <a:latin typeface="微軟正黑體" panose="020B0604030504040204" pitchFamily="34" charset="-120"/>
              <a:ea typeface="微軟正黑體" panose="020B0604030504040204" pitchFamily="34" charset="-120"/>
            </a:rPr>
            <a:t>電力公司需求</a:t>
          </a:r>
          <a:r>
            <a:rPr kumimoji="0" lang="en-US" altLang="zh-TW" sz="1400" b="0" dirty="0">
              <a:solidFill>
                <a:schemeClr val="accent2">
                  <a:lumMod val="75000"/>
                </a:schemeClr>
              </a:solidFill>
              <a:latin typeface="微軟正黑體" panose="020B0604030504040204" pitchFamily="34" charset="-120"/>
              <a:ea typeface="微軟正黑體" panose="020B0604030504040204" pitchFamily="34" charset="-120"/>
            </a:rPr>
            <a:t>:</a:t>
          </a:r>
        </a:p>
        <a:p>
          <a:pPr algn="l">
            <a:buFont typeface="Arial" panose="020B0604020202020204" pitchFamily="34" charset="0"/>
            <a:buChar char="•"/>
          </a:pPr>
          <a:r>
            <a:rPr kumimoji="0" lang="en-US" altLang="zh-TW" sz="1400" b="0" dirty="0">
              <a:latin typeface="微軟正黑體" panose="020B0604030504040204" pitchFamily="34" charset="-120"/>
              <a:ea typeface="微軟正黑體" panose="020B0604030504040204" pitchFamily="34" charset="-120"/>
            </a:rPr>
            <a:t>*</a:t>
          </a:r>
          <a:r>
            <a:rPr kumimoji="0" lang="zh-TW" altLang="en-US" sz="1400" b="0" dirty="0">
              <a:latin typeface="微軟正黑體" panose="020B0604030504040204" pitchFamily="34" charset="-120"/>
              <a:ea typeface="微軟正黑體" panose="020B0604030504040204" pitchFamily="34" charset="-120"/>
            </a:rPr>
            <a:t>電廠電力調度</a:t>
          </a:r>
          <a:endParaRPr kumimoji="0" lang="en-US" altLang="zh-TW" sz="1400" b="0" dirty="0">
            <a:latin typeface="微軟正黑體" panose="020B0604030504040204" pitchFamily="34" charset="-120"/>
            <a:ea typeface="微軟正黑體" panose="020B0604030504040204" pitchFamily="34" charset="-120"/>
          </a:endParaRPr>
        </a:p>
        <a:p>
          <a:pPr algn="l">
            <a:buFont typeface="Arial" panose="020B0604020202020204" pitchFamily="34" charset="0"/>
            <a:buChar char="•"/>
          </a:pPr>
          <a:r>
            <a:rPr kumimoji="0" lang="en-US" altLang="zh-TW" sz="1400" b="0" dirty="0">
              <a:latin typeface="微軟正黑體" panose="020B0604030504040204" pitchFamily="34" charset="-120"/>
              <a:ea typeface="微軟正黑體" panose="020B0604030504040204" pitchFamily="34" charset="-120"/>
            </a:rPr>
            <a:t>*</a:t>
          </a:r>
          <a:r>
            <a:rPr kumimoji="0" lang="zh-TW" altLang="en-US" sz="1400" b="0" dirty="0">
              <a:latin typeface="微軟正黑體" panose="020B0604030504040204" pitchFamily="34" charset="-120"/>
              <a:ea typeface="微軟正黑體" panose="020B0604030504040204" pitchFamily="34" charset="-120"/>
            </a:rPr>
            <a:t>電網穩定與平衡</a:t>
          </a:r>
          <a:endParaRPr kumimoji="0" lang="en-US" altLang="zh-TW" sz="1400" b="0" dirty="0">
            <a:latin typeface="微軟正黑體" panose="020B0604030504040204" pitchFamily="34" charset="-120"/>
            <a:ea typeface="微軟正黑體" panose="020B0604030504040204" pitchFamily="34" charset="-120"/>
          </a:endParaRPr>
        </a:p>
        <a:p>
          <a:pPr algn="l">
            <a:buFont typeface="Arial" panose="020B0604020202020204" pitchFamily="34" charset="0"/>
            <a:buChar char="•"/>
          </a:pPr>
          <a:r>
            <a:rPr kumimoji="0" lang="en-US" altLang="zh-TW" sz="1400" b="0" dirty="0">
              <a:latin typeface="微軟正黑體" panose="020B0604030504040204" pitchFamily="34" charset="-120"/>
              <a:ea typeface="微軟正黑體" panose="020B0604030504040204" pitchFamily="34" charset="-120"/>
            </a:rPr>
            <a:t>*</a:t>
          </a:r>
          <a:r>
            <a:rPr kumimoji="0" lang="zh-TW" altLang="en-US" sz="1400" b="0" dirty="0">
              <a:latin typeface="微軟正黑體" panose="020B0604030504040204" pitchFamily="34" charset="-120"/>
              <a:ea typeface="微軟正黑體" panose="020B0604030504040204" pitchFamily="34" charset="-120"/>
            </a:rPr>
            <a:t>用戶負載平衡</a:t>
          </a:r>
          <a:endParaRPr lang="zh-TW" altLang="en-US" sz="1400" b="0" dirty="0"/>
        </a:p>
      </dgm:t>
    </dgm:pt>
    <dgm:pt modelId="{A8EB871F-A8C2-4D89-9E34-24AEE8A45A49}" type="parTrans" cxnId="{3776FAF4-FD25-420E-B1F4-CD3E88A2668E}">
      <dgm:prSet/>
      <dgm:spPr/>
      <dgm:t>
        <a:bodyPr/>
        <a:lstStyle/>
        <a:p>
          <a:endParaRPr lang="zh-TW" altLang="en-US"/>
        </a:p>
      </dgm:t>
    </dgm:pt>
    <dgm:pt modelId="{B15682AC-B58C-4F48-A924-F8853D22E00D}" type="sibTrans" cxnId="{3776FAF4-FD25-420E-B1F4-CD3E88A2668E}">
      <dgm:prSet/>
      <dgm:spPr/>
      <dgm:t>
        <a:bodyPr/>
        <a:lstStyle/>
        <a:p>
          <a:endParaRPr lang="zh-TW" altLang="en-US"/>
        </a:p>
      </dgm:t>
    </dgm:pt>
    <dgm:pt modelId="{AE44C47B-603A-4776-9FD7-C9C9A3067DE5}" type="pres">
      <dgm:prSet presAssocID="{5BF88AE3-D0B4-446B-9C20-CB2840DCF8B3}" presName="matrix" presStyleCnt="0">
        <dgm:presLayoutVars>
          <dgm:chMax val="1"/>
          <dgm:dir/>
          <dgm:resizeHandles val="exact"/>
        </dgm:presLayoutVars>
      </dgm:prSet>
      <dgm:spPr/>
    </dgm:pt>
    <dgm:pt modelId="{FF55232A-DE0A-4C8E-B780-3C3B6B70F0CC}" type="pres">
      <dgm:prSet presAssocID="{5BF88AE3-D0B4-446B-9C20-CB2840DCF8B3}" presName="diamond" presStyleLbl="bgShp" presStyleIdx="0" presStyleCnt="1"/>
      <dgm:spPr/>
    </dgm:pt>
    <dgm:pt modelId="{2850B05C-1368-4BFF-B319-A4D4022F38A6}" type="pres">
      <dgm:prSet presAssocID="{5BF88AE3-D0B4-446B-9C20-CB2840DCF8B3}" presName="quad1" presStyleLbl="node1" presStyleIdx="0" presStyleCnt="4" custScaleX="103799">
        <dgm:presLayoutVars>
          <dgm:chMax val="0"/>
          <dgm:chPref val="0"/>
          <dgm:bulletEnabled val="1"/>
        </dgm:presLayoutVars>
      </dgm:prSet>
      <dgm:spPr/>
    </dgm:pt>
    <dgm:pt modelId="{97A76767-E0A3-4283-9500-089AE9546DF3}" type="pres">
      <dgm:prSet presAssocID="{5BF88AE3-D0B4-446B-9C20-CB2840DCF8B3}" presName="quad2" presStyleLbl="node1" presStyleIdx="1" presStyleCnt="4" custScaleX="101210" custLinFactNeighborX="6307" custLinFactNeighborY="-1412">
        <dgm:presLayoutVars>
          <dgm:chMax val="0"/>
          <dgm:chPref val="0"/>
          <dgm:bulletEnabled val="1"/>
        </dgm:presLayoutVars>
      </dgm:prSet>
      <dgm:spPr/>
    </dgm:pt>
    <dgm:pt modelId="{C6EE294B-AF50-4CDE-A59D-569B6495A788}" type="pres">
      <dgm:prSet presAssocID="{5BF88AE3-D0B4-446B-9C20-CB2840DCF8B3}" presName="quad3" presStyleLbl="node1" presStyleIdx="2" presStyleCnt="4" custScaleX="107692">
        <dgm:presLayoutVars>
          <dgm:chMax val="0"/>
          <dgm:chPref val="0"/>
          <dgm:bulletEnabled val="1"/>
        </dgm:presLayoutVars>
      </dgm:prSet>
      <dgm:spPr/>
    </dgm:pt>
    <dgm:pt modelId="{F952A6B1-F242-4EB7-AB8D-9DBDBC574EE7}" type="pres">
      <dgm:prSet presAssocID="{5BF88AE3-D0B4-446B-9C20-CB2840DCF8B3}" presName="quad4" presStyleLbl="node1" presStyleIdx="3" presStyleCnt="4" custLinFactNeighborX="6307" custLinFactNeighborY="2410">
        <dgm:presLayoutVars>
          <dgm:chMax val="0"/>
          <dgm:chPref val="0"/>
          <dgm:bulletEnabled val="1"/>
        </dgm:presLayoutVars>
      </dgm:prSet>
      <dgm:spPr/>
    </dgm:pt>
  </dgm:ptLst>
  <dgm:cxnLst>
    <dgm:cxn modelId="{6F29120D-E40D-478B-97C2-006D9DDBD407}" type="presOf" srcId="{AEDE10BD-5594-4758-9868-9150C6E347A2}" destId="{2850B05C-1368-4BFF-B319-A4D4022F38A6}" srcOrd="0" destOrd="0" presId="urn:microsoft.com/office/officeart/2005/8/layout/matrix3"/>
    <dgm:cxn modelId="{6F699E41-47E3-40F0-B44C-A370DD221F59}" srcId="{5BF88AE3-D0B4-446B-9C20-CB2840DCF8B3}" destId="{CF1F6E93-E5D3-48FD-9DC1-D5DB0BD36FE1}" srcOrd="2" destOrd="0" parTransId="{83E22EBF-97C0-468A-A7E3-7EC659310FE6}" sibTransId="{CFCD2038-FC03-4C5B-8A80-E60AE85ABB82}"/>
    <dgm:cxn modelId="{5BB9384D-7092-4D3C-B033-BF64F8519400}" srcId="{5BF88AE3-D0B4-446B-9C20-CB2840DCF8B3}" destId="{9075C389-B5ED-4E41-9B83-5757C497F9F8}" srcOrd="1" destOrd="0" parTransId="{A0744E8B-2CA0-4722-A93E-613F8C4187A6}" sibTransId="{0D3F590C-F94B-47B4-A146-FD9930A1EF4E}"/>
    <dgm:cxn modelId="{A0BDD94D-8CDE-4316-9262-0FD485CE4A73}" type="presOf" srcId="{9B4FA9F9-0D13-4B60-A2B3-951BAD4A8024}" destId="{F952A6B1-F242-4EB7-AB8D-9DBDBC574EE7}" srcOrd="0" destOrd="0" presId="urn:microsoft.com/office/officeart/2005/8/layout/matrix3"/>
    <dgm:cxn modelId="{C0A74099-7969-4287-8DA3-3C625F7A3CF1}" type="presOf" srcId="{CF1F6E93-E5D3-48FD-9DC1-D5DB0BD36FE1}" destId="{C6EE294B-AF50-4CDE-A59D-569B6495A788}" srcOrd="0" destOrd="0" presId="urn:microsoft.com/office/officeart/2005/8/layout/matrix3"/>
    <dgm:cxn modelId="{99106299-8A6B-4400-AE57-E92253D316D4}" type="presOf" srcId="{5BF88AE3-D0B4-446B-9C20-CB2840DCF8B3}" destId="{AE44C47B-603A-4776-9FD7-C9C9A3067DE5}" srcOrd="0" destOrd="0" presId="urn:microsoft.com/office/officeart/2005/8/layout/matrix3"/>
    <dgm:cxn modelId="{652432ED-BE0C-4BE1-9290-A322B47F0586}" type="presOf" srcId="{9075C389-B5ED-4E41-9B83-5757C497F9F8}" destId="{97A76767-E0A3-4283-9500-089AE9546DF3}" srcOrd="0" destOrd="0" presId="urn:microsoft.com/office/officeart/2005/8/layout/matrix3"/>
    <dgm:cxn modelId="{5B36D1F2-E0B1-4A5B-9EBE-82D1F73CF223}" srcId="{5BF88AE3-D0B4-446B-9C20-CB2840DCF8B3}" destId="{AEDE10BD-5594-4758-9868-9150C6E347A2}" srcOrd="0" destOrd="0" parTransId="{02E5FA8A-B3AF-45FE-9A88-FA2FAB1BB58A}" sibTransId="{3F15EC2B-4336-4FE7-8152-9F498AB03FCA}"/>
    <dgm:cxn modelId="{3776FAF4-FD25-420E-B1F4-CD3E88A2668E}" srcId="{5BF88AE3-D0B4-446B-9C20-CB2840DCF8B3}" destId="{9B4FA9F9-0D13-4B60-A2B3-951BAD4A8024}" srcOrd="3" destOrd="0" parTransId="{A8EB871F-A8C2-4D89-9E34-24AEE8A45A49}" sibTransId="{B15682AC-B58C-4F48-A924-F8853D22E00D}"/>
    <dgm:cxn modelId="{493C20DA-3839-40C7-BFB6-A9B637172434}" type="presParOf" srcId="{AE44C47B-603A-4776-9FD7-C9C9A3067DE5}" destId="{FF55232A-DE0A-4C8E-B780-3C3B6B70F0CC}" srcOrd="0" destOrd="0" presId="urn:microsoft.com/office/officeart/2005/8/layout/matrix3"/>
    <dgm:cxn modelId="{975535E6-E886-4B2F-9676-29A9D221955E}" type="presParOf" srcId="{AE44C47B-603A-4776-9FD7-C9C9A3067DE5}" destId="{2850B05C-1368-4BFF-B319-A4D4022F38A6}" srcOrd="1" destOrd="0" presId="urn:microsoft.com/office/officeart/2005/8/layout/matrix3"/>
    <dgm:cxn modelId="{8C7FA824-68E3-41D7-A19C-B5B261BC2C5F}" type="presParOf" srcId="{AE44C47B-603A-4776-9FD7-C9C9A3067DE5}" destId="{97A76767-E0A3-4283-9500-089AE9546DF3}" srcOrd="2" destOrd="0" presId="urn:microsoft.com/office/officeart/2005/8/layout/matrix3"/>
    <dgm:cxn modelId="{F6F2761E-93B6-4354-886B-3E4A040CA8DE}" type="presParOf" srcId="{AE44C47B-603A-4776-9FD7-C9C9A3067DE5}" destId="{C6EE294B-AF50-4CDE-A59D-569B6495A788}" srcOrd="3" destOrd="0" presId="urn:microsoft.com/office/officeart/2005/8/layout/matrix3"/>
    <dgm:cxn modelId="{61567499-FB5A-44F7-B790-D0231B8476FB}" type="presParOf" srcId="{AE44C47B-603A-4776-9FD7-C9C9A3067DE5}" destId="{F952A6B1-F242-4EB7-AB8D-9DBDBC574EE7}" srcOrd="4" destOrd="0" presId="urn:microsoft.com/office/officeart/2005/8/layout/matrix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FE0827A-80C5-4290-9333-75AC8D6077DC}">
      <dsp:nvSpPr>
        <dsp:cNvPr id="0" name=""/>
        <dsp:cNvSpPr/>
      </dsp:nvSpPr>
      <dsp:spPr>
        <a:xfrm>
          <a:off x="4616446" y="2666094"/>
          <a:ext cx="3876558" cy="403610"/>
        </a:xfrm>
        <a:custGeom>
          <a:avLst/>
          <a:gdLst/>
          <a:ahLst/>
          <a:cxnLst/>
          <a:rect l="0" t="0" r="0" b="0"/>
          <a:pathLst>
            <a:path>
              <a:moveTo>
                <a:pt x="0" y="0"/>
              </a:moveTo>
              <a:lnTo>
                <a:pt x="0" y="267509"/>
              </a:lnTo>
              <a:lnTo>
                <a:pt x="3876558" y="267509"/>
              </a:lnTo>
              <a:lnTo>
                <a:pt x="3876558" y="403610"/>
              </a:lnTo>
            </a:path>
          </a:pathLst>
        </a:custGeom>
        <a:noFill/>
        <a:ln w="25400" cap="flat" cmpd="sng" algn="ctr">
          <a:solidFill>
            <a:schemeClr val="accent3">
              <a:shade val="60000"/>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EABEF010-7673-4E80-9A58-677364FFA490}">
      <dsp:nvSpPr>
        <dsp:cNvPr id="0" name=""/>
        <dsp:cNvSpPr/>
      </dsp:nvSpPr>
      <dsp:spPr>
        <a:xfrm>
          <a:off x="4616446" y="2666094"/>
          <a:ext cx="2308156" cy="403610"/>
        </a:xfrm>
        <a:custGeom>
          <a:avLst/>
          <a:gdLst/>
          <a:ahLst/>
          <a:cxnLst/>
          <a:rect l="0" t="0" r="0" b="0"/>
          <a:pathLst>
            <a:path>
              <a:moveTo>
                <a:pt x="0" y="0"/>
              </a:moveTo>
              <a:lnTo>
                <a:pt x="0" y="267509"/>
              </a:lnTo>
              <a:lnTo>
                <a:pt x="2308156" y="267509"/>
              </a:lnTo>
              <a:lnTo>
                <a:pt x="2308156" y="403610"/>
              </a:lnTo>
            </a:path>
          </a:pathLst>
        </a:custGeom>
        <a:noFill/>
        <a:ln w="25400" cap="flat" cmpd="sng" algn="ctr">
          <a:solidFill>
            <a:schemeClr val="accent3">
              <a:shade val="60000"/>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BCD8CC0B-EA73-43A3-873E-35A918B84222}">
      <dsp:nvSpPr>
        <dsp:cNvPr id="0" name=""/>
        <dsp:cNvSpPr/>
      </dsp:nvSpPr>
      <dsp:spPr>
        <a:xfrm>
          <a:off x="4616446" y="2666094"/>
          <a:ext cx="739754" cy="403610"/>
        </a:xfrm>
        <a:custGeom>
          <a:avLst/>
          <a:gdLst/>
          <a:ahLst/>
          <a:cxnLst/>
          <a:rect l="0" t="0" r="0" b="0"/>
          <a:pathLst>
            <a:path>
              <a:moveTo>
                <a:pt x="0" y="0"/>
              </a:moveTo>
              <a:lnTo>
                <a:pt x="0" y="267509"/>
              </a:lnTo>
              <a:lnTo>
                <a:pt x="739754" y="267509"/>
              </a:lnTo>
              <a:lnTo>
                <a:pt x="739754" y="403610"/>
              </a:lnTo>
            </a:path>
          </a:pathLst>
        </a:custGeom>
        <a:noFill/>
        <a:ln w="25400" cap="flat" cmpd="sng" algn="ctr">
          <a:solidFill>
            <a:schemeClr val="accent3">
              <a:shade val="60000"/>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55297F08-A8DD-4F77-89C6-5B2E384AFE29}">
      <dsp:nvSpPr>
        <dsp:cNvPr id="0" name=""/>
        <dsp:cNvSpPr/>
      </dsp:nvSpPr>
      <dsp:spPr>
        <a:xfrm>
          <a:off x="3787799" y="2666094"/>
          <a:ext cx="828647" cy="403610"/>
        </a:xfrm>
        <a:custGeom>
          <a:avLst/>
          <a:gdLst/>
          <a:ahLst/>
          <a:cxnLst/>
          <a:rect l="0" t="0" r="0" b="0"/>
          <a:pathLst>
            <a:path>
              <a:moveTo>
                <a:pt x="828647" y="0"/>
              </a:moveTo>
              <a:lnTo>
                <a:pt x="828647" y="267509"/>
              </a:lnTo>
              <a:lnTo>
                <a:pt x="0" y="267509"/>
              </a:lnTo>
              <a:lnTo>
                <a:pt x="0" y="403610"/>
              </a:lnTo>
            </a:path>
          </a:pathLst>
        </a:custGeom>
        <a:noFill/>
        <a:ln w="25400" cap="flat" cmpd="sng" algn="ctr">
          <a:solidFill>
            <a:schemeClr val="accent3">
              <a:shade val="60000"/>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D74528A0-AA27-4ACE-844B-9F6A6151129C}">
      <dsp:nvSpPr>
        <dsp:cNvPr id="0" name=""/>
        <dsp:cNvSpPr/>
      </dsp:nvSpPr>
      <dsp:spPr>
        <a:xfrm>
          <a:off x="2219397" y="2666094"/>
          <a:ext cx="2397049" cy="403610"/>
        </a:xfrm>
        <a:custGeom>
          <a:avLst/>
          <a:gdLst/>
          <a:ahLst/>
          <a:cxnLst/>
          <a:rect l="0" t="0" r="0" b="0"/>
          <a:pathLst>
            <a:path>
              <a:moveTo>
                <a:pt x="2397049" y="0"/>
              </a:moveTo>
              <a:lnTo>
                <a:pt x="2397049" y="267509"/>
              </a:lnTo>
              <a:lnTo>
                <a:pt x="0" y="267509"/>
              </a:lnTo>
              <a:lnTo>
                <a:pt x="0" y="403610"/>
              </a:lnTo>
            </a:path>
          </a:pathLst>
        </a:custGeom>
        <a:noFill/>
        <a:ln w="25400" cap="flat" cmpd="sng" algn="ctr">
          <a:solidFill>
            <a:schemeClr val="accent3">
              <a:shade val="60000"/>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91EBA591-264D-4F12-817C-549AEFF3E3A8}">
      <dsp:nvSpPr>
        <dsp:cNvPr id="0" name=""/>
        <dsp:cNvSpPr/>
      </dsp:nvSpPr>
      <dsp:spPr>
        <a:xfrm>
          <a:off x="650995" y="2666094"/>
          <a:ext cx="3965451" cy="403610"/>
        </a:xfrm>
        <a:custGeom>
          <a:avLst/>
          <a:gdLst/>
          <a:ahLst/>
          <a:cxnLst/>
          <a:rect l="0" t="0" r="0" b="0"/>
          <a:pathLst>
            <a:path>
              <a:moveTo>
                <a:pt x="3965451" y="0"/>
              </a:moveTo>
              <a:lnTo>
                <a:pt x="3965451" y="267509"/>
              </a:lnTo>
              <a:lnTo>
                <a:pt x="0" y="267509"/>
              </a:lnTo>
              <a:lnTo>
                <a:pt x="0" y="403610"/>
              </a:lnTo>
            </a:path>
          </a:pathLst>
        </a:custGeom>
        <a:noFill/>
        <a:ln w="25400" cap="flat" cmpd="sng" algn="ctr">
          <a:solidFill>
            <a:schemeClr val="accent3">
              <a:shade val="60000"/>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7FD98F4F-503B-4C12-ABE6-CDD40C625C50}">
      <dsp:nvSpPr>
        <dsp:cNvPr id="0" name=""/>
        <dsp:cNvSpPr/>
      </dsp:nvSpPr>
      <dsp:spPr>
        <a:xfrm>
          <a:off x="3328749" y="1477621"/>
          <a:ext cx="2575393" cy="1188472"/>
        </a:xfrm>
        <a:prstGeom prst="rect">
          <a:avLst/>
        </a:prstGeom>
        <a:no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1244600">
            <a:lnSpc>
              <a:spcPct val="90000"/>
            </a:lnSpc>
            <a:spcBef>
              <a:spcPct val="0"/>
            </a:spcBef>
            <a:spcAft>
              <a:spcPct val="35000"/>
            </a:spcAft>
            <a:buNone/>
          </a:pPr>
          <a:r>
            <a:rPr lang="zh-TW" altLang="en-US" sz="2800" b="1" kern="1200" dirty="0">
              <a:solidFill>
                <a:schemeClr val="accent3">
                  <a:lumMod val="50000"/>
                </a:schemeClr>
              </a:solidFill>
              <a:effectLst/>
              <a:latin typeface="微軟正黑體" panose="020B0604030504040204" pitchFamily="34" charset="-120"/>
              <a:ea typeface="微軟正黑體" panose="020B0604030504040204" pitchFamily="34" charset="-120"/>
            </a:rPr>
            <a:t>大亞綠能</a:t>
          </a:r>
          <a:endParaRPr lang="en-US" altLang="zh-TW" sz="2800" b="1" kern="1200" dirty="0">
            <a:solidFill>
              <a:schemeClr val="accent3">
                <a:lumMod val="50000"/>
              </a:schemeClr>
            </a:solidFill>
            <a:effectLst/>
            <a:latin typeface="微軟正黑體" panose="020B0604030504040204" pitchFamily="34" charset="-120"/>
            <a:ea typeface="微軟正黑體" panose="020B0604030504040204" pitchFamily="34" charset="-120"/>
          </a:endParaRPr>
        </a:p>
      </dsp:txBody>
      <dsp:txXfrm>
        <a:off x="3328749" y="1477621"/>
        <a:ext cx="2575393" cy="1188472"/>
      </dsp:txXfrm>
    </dsp:sp>
    <dsp:sp modelId="{5630E455-2314-41A6-B432-92B543637EC7}">
      <dsp:nvSpPr>
        <dsp:cNvPr id="0" name=""/>
        <dsp:cNvSpPr/>
      </dsp:nvSpPr>
      <dsp:spPr>
        <a:xfrm>
          <a:off x="2895" y="3069705"/>
          <a:ext cx="1296199" cy="648099"/>
        </a:xfrm>
        <a:prstGeom prst="rect">
          <a:avLst/>
        </a:prstGeom>
        <a:no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zh-TW" altLang="en-US" sz="2000" kern="1200" dirty="0">
              <a:solidFill>
                <a:schemeClr val="accent5">
                  <a:lumMod val="50000"/>
                </a:schemeClr>
              </a:solidFill>
              <a:latin typeface="微軟正黑體" panose="020B0604030504040204" pitchFamily="34" charset="-120"/>
              <a:ea typeface="微軟正黑體" panose="020B0604030504040204" pitchFamily="34" charset="-120"/>
            </a:rPr>
            <a:t>博斯太陽能</a:t>
          </a:r>
        </a:p>
      </dsp:txBody>
      <dsp:txXfrm>
        <a:off x="2895" y="3069705"/>
        <a:ext cx="1296199" cy="648099"/>
      </dsp:txXfrm>
    </dsp:sp>
    <dsp:sp modelId="{031EF2D0-7EB0-47AA-B948-C0487ADB9659}">
      <dsp:nvSpPr>
        <dsp:cNvPr id="0" name=""/>
        <dsp:cNvSpPr/>
      </dsp:nvSpPr>
      <dsp:spPr>
        <a:xfrm>
          <a:off x="1571297" y="3069705"/>
          <a:ext cx="1296199" cy="648099"/>
        </a:xfrm>
        <a:prstGeom prst="rect">
          <a:avLst/>
        </a:prstGeom>
        <a:no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zh-TW" altLang="en-US" sz="2000" kern="1200" dirty="0">
              <a:solidFill>
                <a:schemeClr val="accent5">
                  <a:lumMod val="50000"/>
                </a:schemeClr>
              </a:solidFill>
              <a:latin typeface="微軟正黑體" panose="020B0604030504040204" pitchFamily="34" charset="-120"/>
              <a:ea typeface="微軟正黑體" panose="020B0604030504040204" pitchFamily="34" charset="-120"/>
            </a:rPr>
            <a:t>大聚電業</a:t>
          </a:r>
        </a:p>
      </dsp:txBody>
      <dsp:txXfrm>
        <a:off x="1571297" y="3069705"/>
        <a:ext cx="1296199" cy="648099"/>
      </dsp:txXfrm>
    </dsp:sp>
    <dsp:sp modelId="{860E69A3-4F10-43E1-8FB9-55247F3721B7}">
      <dsp:nvSpPr>
        <dsp:cNvPr id="0" name=""/>
        <dsp:cNvSpPr/>
      </dsp:nvSpPr>
      <dsp:spPr>
        <a:xfrm>
          <a:off x="3139699" y="3069705"/>
          <a:ext cx="1296199" cy="648099"/>
        </a:xfrm>
        <a:prstGeom prst="rect">
          <a:avLst/>
        </a:prstGeom>
        <a:no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zh-TW" altLang="en-US" sz="2000" kern="1200" dirty="0">
              <a:solidFill>
                <a:schemeClr val="accent5">
                  <a:lumMod val="50000"/>
                </a:schemeClr>
              </a:solidFill>
              <a:latin typeface="微軟正黑體" panose="020B0604030504040204" pitchFamily="34" charset="-120"/>
              <a:ea typeface="微軟正黑體" panose="020B0604030504040204" pitchFamily="34" charset="-120"/>
            </a:rPr>
            <a:t>博碩電業</a:t>
          </a:r>
        </a:p>
      </dsp:txBody>
      <dsp:txXfrm>
        <a:off x="3139699" y="3069705"/>
        <a:ext cx="1296199" cy="648099"/>
      </dsp:txXfrm>
    </dsp:sp>
    <dsp:sp modelId="{D5357A07-6C75-49D1-B42F-908A828DF3CE}">
      <dsp:nvSpPr>
        <dsp:cNvPr id="0" name=""/>
        <dsp:cNvSpPr/>
      </dsp:nvSpPr>
      <dsp:spPr>
        <a:xfrm>
          <a:off x="4708100" y="3069705"/>
          <a:ext cx="1296199" cy="648099"/>
        </a:xfrm>
        <a:prstGeom prst="rect">
          <a:avLst/>
        </a:prstGeom>
        <a:no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zh-TW" altLang="en-US" sz="2000" kern="1200" dirty="0">
              <a:solidFill>
                <a:schemeClr val="accent5">
                  <a:lumMod val="50000"/>
                </a:schemeClr>
              </a:solidFill>
              <a:latin typeface="微軟正黑體" panose="020B0604030504040204" pitchFamily="34" charset="-120"/>
              <a:ea typeface="微軟正黑體" panose="020B0604030504040204" pitchFamily="34" charset="-120"/>
            </a:rPr>
            <a:t>心忠電業</a:t>
          </a:r>
        </a:p>
      </dsp:txBody>
      <dsp:txXfrm>
        <a:off x="4708100" y="3069705"/>
        <a:ext cx="1296199" cy="648099"/>
      </dsp:txXfrm>
    </dsp:sp>
    <dsp:sp modelId="{42AA3290-DA2F-4AEA-BDF3-96C3A4E1D41B}">
      <dsp:nvSpPr>
        <dsp:cNvPr id="0" name=""/>
        <dsp:cNvSpPr/>
      </dsp:nvSpPr>
      <dsp:spPr>
        <a:xfrm>
          <a:off x="6276502" y="3069705"/>
          <a:ext cx="1296199" cy="648099"/>
        </a:xfrm>
        <a:prstGeom prst="rect">
          <a:avLst/>
        </a:prstGeom>
        <a:no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zh-TW" altLang="en-US" sz="2000" kern="1200" dirty="0">
              <a:solidFill>
                <a:schemeClr val="accent5">
                  <a:lumMod val="50000"/>
                </a:schemeClr>
              </a:solidFill>
              <a:latin typeface="微軟正黑體" panose="020B0604030504040204" pitchFamily="34" charset="-120"/>
              <a:ea typeface="微軟正黑體" panose="020B0604030504040204" pitchFamily="34" charset="-120"/>
            </a:rPr>
            <a:t>志光能</a:t>
          </a:r>
          <a:r>
            <a:rPr lang="zh-TW" altLang="en-US" sz="2000" kern="1200" dirty="0">
              <a:solidFill>
                <a:schemeClr val="accent3">
                  <a:lumMod val="40000"/>
                  <a:lumOff val="60000"/>
                </a:schemeClr>
              </a:solidFill>
              <a:latin typeface="微軟正黑體" panose="020B0604030504040204" pitchFamily="34" charset="-120"/>
              <a:ea typeface="微軟正黑體" panose="020B0604030504040204" pitchFamily="34" charset="-120"/>
            </a:rPr>
            <a:t>源</a:t>
          </a:r>
        </a:p>
      </dsp:txBody>
      <dsp:txXfrm>
        <a:off x="6276502" y="3069705"/>
        <a:ext cx="1296199" cy="648099"/>
      </dsp:txXfrm>
    </dsp:sp>
    <dsp:sp modelId="{755AEB1B-4178-493F-BD58-41DF012E4CE8}">
      <dsp:nvSpPr>
        <dsp:cNvPr id="0" name=""/>
        <dsp:cNvSpPr/>
      </dsp:nvSpPr>
      <dsp:spPr>
        <a:xfrm>
          <a:off x="7844904" y="3069705"/>
          <a:ext cx="1296199" cy="648099"/>
        </a:xfrm>
        <a:prstGeom prst="rect">
          <a:avLst/>
        </a:prstGeom>
        <a:no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zh-TW" altLang="en-US" sz="2000" kern="1200" dirty="0">
              <a:solidFill>
                <a:schemeClr val="accent3">
                  <a:lumMod val="40000"/>
                  <a:lumOff val="60000"/>
                </a:schemeClr>
              </a:solidFill>
              <a:latin typeface="微軟正黑體" panose="020B0604030504040204" pitchFamily="34" charset="-120"/>
              <a:ea typeface="微軟正黑體" panose="020B0604030504040204" pitchFamily="34" charset="-120"/>
            </a:rPr>
            <a:t>博曜電力</a:t>
          </a:r>
        </a:p>
      </dsp:txBody>
      <dsp:txXfrm>
        <a:off x="7844904" y="3069705"/>
        <a:ext cx="1296199" cy="64809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F55232A-DE0A-4C8E-B780-3C3B6B70F0CC}">
      <dsp:nvSpPr>
        <dsp:cNvPr id="0" name=""/>
        <dsp:cNvSpPr/>
      </dsp:nvSpPr>
      <dsp:spPr>
        <a:xfrm>
          <a:off x="430841" y="0"/>
          <a:ext cx="4946284" cy="4946284"/>
        </a:xfrm>
        <a:prstGeom prst="diamond">
          <a:avLst/>
        </a:prstGeom>
        <a:solidFill>
          <a:schemeClr val="accent6">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850B05C-1368-4BFF-B319-A4D4022F38A6}">
      <dsp:nvSpPr>
        <dsp:cNvPr id="0" name=""/>
        <dsp:cNvSpPr/>
      </dsp:nvSpPr>
      <dsp:spPr>
        <a:xfrm>
          <a:off x="864096" y="469897"/>
          <a:ext cx="2002335" cy="1929051"/>
        </a:xfrm>
        <a:prstGeom prst="roundRect">
          <a:avLst/>
        </a:prstGeom>
        <a:solidFill>
          <a:schemeClr val="lt1">
            <a:hueOff val="0"/>
            <a:satOff val="0"/>
            <a:lumOff val="0"/>
            <a:alphaOff val="0"/>
          </a:schemeClr>
        </a:solidFill>
        <a:ln w="25400" cap="flat" cmpd="sng" algn="ctr">
          <a:solidFill>
            <a:schemeClr val="accent6">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t" anchorCtr="0">
          <a:noAutofit/>
        </a:bodyPr>
        <a:lstStyle/>
        <a:p>
          <a:pPr marL="0" lvl="0" indent="0" algn="ctr" defTabSz="622300">
            <a:lnSpc>
              <a:spcPct val="90000"/>
            </a:lnSpc>
            <a:spcBef>
              <a:spcPct val="0"/>
            </a:spcBef>
            <a:spcAft>
              <a:spcPct val="35000"/>
            </a:spcAft>
            <a:buFont typeface="Arial" panose="020B0604020202020204" pitchFamily="34" charset="0"/>
            <a:buNone/>
          </a:pPr>
          <a:r>
            <a:rPr kumimoji="0" lang="zh-TW" altLang="en-US" sz="1400" b="0" kern="1200" dirty="0">
              <a:solidFill>
                <a:schemeClr val="accent2">
                  <a:lumMod val="75000"/>
                </a:schemeClr>
              </a:solidFill>
              <a:latin typeface="微軟正黑體" panose="020B0604030504040204" pitchFamily="34" charset="-120"/>
              <a:ea typeface="微軟正黑體" panose="020B0604030504040204" pitchFamily="34" charset="-120"/>
            </a:rPr>
            <a:t>電動車充電站</a:t>
          </a:r>
          <a:r>
            <a:rPr kumimoji="0" lang="en-US" altLang="zh-TW" sz="1400" b="0" kern="1200" dirty="0">
              <a:solidFill>
                <a:schemeClr val="accent2">
                  <a:lumMod val="75000"/>
                </a:schemeClr>
              </a:solidFill>
              <a:latin typeface="微軟正黑體" panose="020B0604030504040204" pitchFamily="34" charset="-120"/>
              <a:ea typeface="微軟正黑體" panose="020B0604030504040204" pitchFamily="34" charset="-120"/>
            </a:rPr>
            <a:t>:</a:t>
          </a:r>
        </a:p>
        <a:p>
          <a:pPr marL="0" lvl="0" indent="0" algn="l" defTabSz="622300">
            <a:lnSpc>
              <a:spcPct val="90000"/>
            </a:lnSpc>
            <a:spcBef>
              <a:spcPct val="0"/>
            </a:spcBef>
            <a:spcAft>
              <a:spcPct val="35000"/>
            </a:spcAft>
            <a:buFont typeface="Arial" panose="020B0604020202020204" pitchFamily="34" charset="0"/>
            <a:buNone/>
          </a:pPr>
          <a:r>
            <a:rPr kumimoji="0" lang="en-US" altLang="zh-TW" sz="1400" b="0" kern="1200" dirty="0">
              <a:latin typeface="微軟正黑體" panose="020B0604030504040204" pitchFamily="34" charset="-120"/>
              <a:ea typeface="微軟正黑體" panose="020B0604030504040204" pitchFamily="34" charset="-120"/>
            </a:rPr>
            <a:t>*</a:t>
          </a:r>
          <a:r>
            <a:rPr kumimoji="0" lang="zh-TW" altLang="en-US" sz="1400" b="0" kern="1200" dirty="0">
              <a:latin typeface="微軟正黑體" panose="020B0604030504040204" pitchFamily="34" charset="-120"/>
              <a:ea typeface="微軟正黑體" panose="020B0604030504040204" pitchFamily="34" charset="-120"/>
            </a:rPr>
            <a:t>尖離峰調度 </a:t>
          </a:r>
          <a:endParaRPr kumimoji="0" lang="en-US" altLang="zh-TW" sz="1400" b="0" kern="1200" dirty="0">
            <a:latin typeface="微軟正黑體" panose="020B0604030504040204" pitchFamily="34" charset="-120"/>
            <a:ea typeface="微軟正黑體" panose="020B0604030504040204" pitchFamily="34" charset="-120"/>
          </a:endParaRPr>
        </a:p>
        <a:p>
          <a:pPr marL="0" lvl="0" indent="0" algn="l" defTabSz="622300">
            <a:lnSpc>
              <a:spcPct val="90000"/>
            </a:lnSpc>
            <a:spcBef>
              <a:spcPct val="0"/>
            </a:spcBef>
            <a:spcAft>
              <a:spcPct val="35000"/>
            </a:spcAft>
            <a:buFont typeface="Arial" panose="020B0604020202020204" pitchFamily="34" charset="0"/>
            <a:buNone/>
          </a:pPr>
          <a:r>
            <a:rPr kumimoji="0" lang="en-US" altLang="zh-TW" sz="1400" b="0" kern="1200" dirty="0">
              <a:latin typeface="微軟正黑體" panose="020B0604030504040204" pitchFamily="34" charset="-120"/>
              <a:ea typeface="微軟正黑體" panose="020B0604030504040204" pitchFamily="34" charset="-120"/>
            </a:rPr>
            <a:t>*</a:t>
          </a:r>
          <a:r>
            <a:rPr kumimoji="0" lang="zh-TW" altLang="en-US" sz="1400" b="0" kern="1200" dirty="0">
              <a:latin typeface="微軟正黑體" panose="020B0604030504040204" pitchFamily="34" charset="-120"/>
              <a:ea typeface="微軟正黑體" panose="020B0604030504040204" pitchFamily="34" charset="-120"/>
            </a:rPr>
            <a:t>電網平衡</a:t>
          </a:r>
          <a:endParaRPr kumimoji="0" lang="en-US" altLang="zh-TW" sz="1400" b="0" kern="1200" dirty="0">
            <a:latin typeface="微軟正黑體" panose="020B0604030504040204" pitchFamily="34" charset="-120"/>
            <a:ea typeface="微軟正黑體" panose="020B0604030504040204" pitchFamily="34" charset="-120"/>
          </a:endParaRPr>
        </a:p>
        <a:p>
          <a:pPr marL="0" lvl="0" indent="0" algn="l" defTabSz="622300">
            <a:lnSpc>
              <a:spcPct val="90000"/>
            </a:lnSpc>
            <a:spcBef>
              <a:spcPct val="0"/>
            </a:spcBef>
            <a:spcAft>
              <a:spcPct val="35000"/>
            </a:spcAft>
            <a:buFont typeface="Arial" panose="020B0604020202020204" pitchFamily="34" charset="0"/>
            <a:buNone/>
          </a:pPr>
          <a:r>
            <a:rPr kumimoji="0" lang="en-US" altLang="zh-TW" sz="1400" b="0" kern="1200" dirty="0">
              <a:latin typeface="微軟正黑體" panose="020B0604030504040204" pitchFamily="34" charset="-120"/>
              <a:ea typeface="微軟正黑體" panose="020B0604030504040204" pitchFamily="34" charset="-120"/>
            </a:rPr>
            <a:t>*</a:t>
          </a:r>
          <a:r>
            <a:rPr kumimoji="0" lang="zh-TW" altLang="en-US" sz="1400" b="0" kern="1200" dirty="0">
              <a:latin typeface="微軟正黑體" panose="020B0604030504040204" pitchFamily="34" charset="-120"/>
              <a:ea typeface="微軟正黑體" panose="020B0604030504040204" pitchFamily="34" charset="-120"/>
            </a:rPr>
            <a:t>維持充電服務品質</a:t>
          </a:r>
          <a:endParaRPr lang="zh-TW" altLang="en-US" sz="1400" b="0" kern="1200" dirty="0"/>
        </a:p>
      </dsp:txBody>
      <dsp:txXfrm>
        <a:off x="958265" y="564066"/>
        <a:ext cx="1813997" cy="1740713"/>
      </dsp:txXfrm>
    </dsp:sp>
    <dsp:sp modelId="{97A76767-E0A3-4283-9500-089AE9546DF3}">
      <dsp:nvSpPr>
        <dsp:cNvPr id="0" name=""/>
        <dsp:cNvSpPr/>
      </dsp:nvSpPr>
      <dsp:spPr>
        <a:xfrm>
          <a:off x="3088172" y="442658"/>
          <a:ext cx="1952392" cy="1929051"/>
        </a:xfrm>
        <a:prstGeom prst="roundRect">
          <a:avLst/>
        </a:prstGeom>
        <a:solidFill>
          <a:schemeClr val="lt1">
            <a:hueOff val="0"/>
            <a:satOff val="0"/>
            <a:lumOff val="0"/>
            <a:alphaOff val="0"/>
          </a:schemeClr>
        </a:solidFill>
        <a:ln w="25400" cap="flat" cmpd="sng" algn="ctr">
          <a:solidFill>
            <a:schemeClr val="accent6">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t" anchorCtr="0">
          <a:noAutofit/>
        </a:bodyPr>
        <a:lstStyle/>
        <a:p>
          <a:pPr marL="0" lvl="0" indent="0" algn="ctr" defTabSz="622300">
            <a:lnSpc>
              <a:spcPct val="90000"/>
            </a:lnSpc>
            <a:spcBef>
              <a:spcPct val="0"/>
            </a:spcBef>
            <a:spcAft>
              <a:spcPct val="35000"/>
            </a:spcAft>
            <a:buFont typeface="Arial" panose="020B0604020202020204" pitchFamily="34" charset="0"/>
            <a:buNone/>
          </a:pPr>
          <a:r>
            <a:rPr kumimoji="0" lang="zh-TW" altLang="en-US" sz="1400" b="0" kern="1200" dirty="0">
              <a:solidFill>
                <a:schemeClr val="accent2">
                  <a:lumMod val="75000"/>
                </a:schemeClr>
              </a:solidFill>
              <a:latin typeface="微軟正黑體" panose="020B0604030504040204" pitchFamily="34" charset="-120"/>
              <a:ea typeface="微軟正黑體" panose="020B0604030504040204" pitchFamily="34" charset="-120"/>
            </a:rPr>
            <a:t>綠能電廠</a:t>
          </a:r>
          <a:r>
            <a:rPr kumimoji="0" lang="en-US" altLang="zh-TW" sz="1400" b="0" kern="1200" dirty="0">
              <a:solidFill>
                <a:schemeClr val="accent2">
                  <a:lumMod val="75000"/>
                </a:schemeClr>
              </a:solidFill>
              <a:latin typeface="微軟正黑體" panose="020B0604030504040204" pitchFamily="34" charset="-120"/>
              <a:ea typeface="微軟正黑體" panose="020B0604030504040204" pitchFamily="34" charset="-120"/>
            </a:rPr>
            <a:t>:</a:t>
          </a:r>
          <a:r>
            <a:rPr kumimoji="0" lang="zh-TW" altLang="en-US" sz="1400" b="0" kern="1200" dirty="0">
              <a:solidFill>
                <a:schemeClr val="accent2">
                  <a:lumMod val="75000"/>
                </a:schemeClr>
              </a:solidFill>
              <a:latin typeface="微軟正黑體" panose="020B0604030504040204" pitchFamily="34" charset="-120"/>
              <a:ea typeface="微軟正黑體" panose="020B0604030504040204" pitchFamily="34" charset="-120"/>
            </a:rPr>
            <a:t> </a:t>
          </a:r>
          <a:endParaRPr kumimoji="0" lang="en-US" altLang="zh-TW" sz="1400" b="0" kern="1200" dirty="0">
            <a:solidFill>
              <a:schemeClr val="accent2">
                <a:lumMod val="75000"/>
              </a:schemeClr>
            </a:solidFill>
            <a:latin typeface="微軟正黑體" panose="020B0604030504040204" pitchFamily="34" charset="-120"/>
            <a:ea typeface="微軟正黑體" panose="020B0604030504040204" pitchFamily="34" charset="-120"/>
          </a:endParaRPr>
        </a:p>
        <a:p>
          <a:pPr marL="0" lvl="0" indent="0" algn="l" defTabSz="622300">
            <a:lnSpc>
              <a:spcPct val="90000"/>
            </a:lnSpc>
            <a:spcBef>
              <a:spcPct val="0"/>
            </a:spcBef>
            <a:spcAft>
              <a:spcPct val="35000"/>
            </a:spcAft>
            <a:buFont typeface="Arial" panose="020B0604020202020204" pitchFamily="34" charset="0"/>
            <a:buNone/>
          </a:pPr>
          <a:r>
            <a:rPr kumimoji="0" lang="en-US" altLang="zh-TW" sz="1400" b="0" kern="1200" dirty="0">
              <a:latin typeface="微軟正黑體" panose="020B0604030504040204" pitchFamily="34" charset="-120"/>
              <a:ea typeface="微軟正黑體" panose="020B0604030504040204" pitchFamily="34" charset="-120"/>
            </a:rPr>
            <a:t>*</a:t>
          </a:r>
          <a:r>
            <a:rPr kumimoji="0" lang="zh-TW" altLang="en-US" sz="1400" b="0" kern="1200" dirty="0">
              <a:latin typeface="微軟正黑體" panose="020B0604030504040204" pitchFamily="34" charset="-120"/>
              <a:ea typeface="微軟正黑體" panose="020B0604030504040204" pitchFamily="34" charset="-120"/>
            </a:rPr>
            <a:t>電力平滑化 </a:t>
          </a:r>
          <a:endParaRPr kumimoji="0" lang="en-US" altLang="zh-TW" sz="1400" b="0" kern="1200" dirty="0">
            <a:latin typeface="微軟正黑體" panose="020B0604030504040204" pitchFamily="34" charset="-120"/>
            <a:ea typeface="微軟正黑體" panose="020B0604030504040204" pitchFamily="34" charset="-120"/>
          </a:endParaRPr>
        </a:p>
        <a:p>
          <a:pPr marL="0" lvl="0" indent="0" algn="l" defTabSz="622300">
            <a:lnSpc>
              <a:spcPct val="90000"/>
            </a:lnSpc>
            <a:spcBef>
              <a:spcPct val="0"/>
            </a:spcBef>
            <a:spcAft>
              <a:spcPct val="35000"/>
            </a:spcAft>
            <a:buFont typeface="Arial" panose="020B0604020202020204" pitchFamily="34" charset="0"/>
            <a:buNone/>
          </a:pPr>
          <a:r>
            <a:rPr kumimoji="0" lang="en-US" altLang="zh-TW" sz="1400" b="0" kern="1200" dirty="0">
              <a:latin typeface="微軟正黑體" panose="020B0604030504040204" pitchFamily="34" charset="-120"/>
              <a:ea typeface="微軟正黑體" panose="020B0604030504040204" pitchFamily="34" charset="-120"/>
            </a:rPr>
            <a:t>*</a:t>
          </a:r>
          <a:r>
            <a:rPr kumimoji="0" lang="zh-TW" altLang="en-US" sz="1400" b="0" kern="1200" dirty="0">
              <a:latin typeface="微軟正黑體" panose="020B0604030504040204" pitchFamily="34" charset="-120"/>
              <a:ea typeface="微軟正黑體" panose="020B0604030504040204" pitchFamily="34" charset="-120"/>
            </a:rPr>
            <a:t>能量時間移轉</a:t>
          </a:r>
          <a:endParaRPr lang="zh-TW" altLang="en-US" sz="1400" b="0" kern="1200" dirty="0"/>
        </a:p>
      </dsp:txBody>
      <dsp:txXfrm>
        <a:off x="3182341" y="536827"/>
        <a:ext cx="1764054" cy="1740713"/>
      </dsp:txXfrm>
    </dsp:sp>
    <dsp:sp modelId="{C6EE294B-AF50-4CDE-A59D-569B6495A788}">
      <dsp:nvSpPr>
        <dsp:cNvPr id="0" name=""/>
        <dsp:cNvSpPr/>
      </dsp:nvSpPr>
      <dsp:spPr>
        <a:xfrm>
          <a:off x="826547" y="2547336"/>
          <a:ext cx="2077433" cy="1929051"/>
        </a:xfrm>
        <a:prstGeom prst="roundRect">
          <a:avLst/>
        </a:prstGeom>
        <a:solidFill>
          <a:schemeClr val="lt1">
            <a:hueOff val="0"/>
            <a:satOff val="0"/>
            <a:lumOff val="0"/>
            <a:alphaOff val="0"/>
          </a:schemeClr>
        </a:solidFill>
        <a:ln w="25400" cap="flat" cmpd="sng" algn="ctr">
          <a:solidFill>
            <a:schemeClr val="accent6">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t" anchorCtr="0">
          <a:noAutofit/>
        </a:bodyPr>
        <a:lstStyle/>
        <a:p>
          <a:pPr marL="0" lvl="0" indent="0" algn="ctr" defTabSz="622300">
            <a:lnSpc>
              <a:spcPct val="90000"/>
            </a:lnSpc>
            <a:spcBef>
              <a:spcPct val="0"/>
            </a:spcBef>
            <a:spcAft>
              <a:spcPct val="35000"/>
            </a:spcAft>
            <a:buNone/>
          </a:pPr>
          <a:r>
            <a:rPr kumimoji="0" lang="zh-TW" altLang="en-US" sz="1400" b="0" kern="1200" dirty="0">
              <a:solidFill>
                <a:schemeClr val="accent2">
                  <a:lumMod val="75000"/>
                </a:schemeClr>
              </a:solidFill>
              <a:latin typeface="微軟正黑體" panose="020B0604030504040204" pitchFamily="34" charset="-120"/>
              <a:ea typeface="微軟正黑體" panose="020B0604030504040204" pitchFamily="34" charset="-120"/>
            </a:rPr>
            <a:t>用電大戶條款</a:t>
          </a:r>
          <a:r>
            <a:rPr kumimoji="0" lang="en-US" altLang="zh-TW" sz="1400" b="0" kern="1200" dirty="0">
              <a:solidFill>
                <a:schemeClr val="accent2">
                  <a:lumMod val="75000"/>
                </a:schemeClr>
              </a:solidFill>
              <a:latin typeface="微軟正黑體" panose="020B0604030504040204" pitchFamily="34" charset="-120"/>
              <a:ea typeface="微軟正黑體" panose="020B0604030504040204" pitchFamily="34" charset="-120"/>
            </a:rPr>
            <a:t>:</a:t>
          </a:r>
        </a:p>
        <a:p>
          <a:pPr marL="0" lvl="0" indent="0" algn="l" defTabSz="622300">
            <a:lnSpc>
              <a:spcPct val="90000"/>
            </a:lnSpc>
            <a:spcBef>
              <a:spcPct val="0"/>
            </a:spcBef>
            <a:spcAft>
              <a:spcPct val="35000"/>
            </a:spcAft>
            <a:buNone/>
          </a:pPr>
          <a:r>
            <a:rPr kumimoji="0" lang="en-US" altLang="zh-TW" sz="1400" b="0" kern="1200" dirty="0">
              <a:latin typeface="微軟正黑體" panose="020B0604030504040204" pitchFamily="34" charset="-120"/>
              <a:ea typeface="微軟正黑體" panose="020B0604030504040204" pitchFamily="34" charset="-120"/>
            </a:rPr>
            <a:t>*</a:t>
          </a:r>
          <a:r>
            <a:rPr kumimoji="0" lang="zh-TW" altLang="en-US" sz="1400" b="0" kern="1200" dirty="0">
              <a:latin typeface="微軟正黑體" panose="020B0604030504040204" pitchFamily="34" charset="-120"/>
              <a:ea typeface="微軟正黑體" panose="020B0604030504040204" pitchFamily="34" charset="-120"/>
            </a:rPr>
            <a:t>契約容量達</a:t>
          </a:r>
          <a:r>
            <a:rPr kumimoji="0" lang="en-US" altLang="zh-TW" sz="1400" b="0" kern="1200" dirty="0">
              <a:latin typeface="微軟正黑體" panose="020B0604030504040204" pitchFamily="34" charset="-120"/>
              <a:ea typeface="微軟正黑體" panose="020B0604030504040204" pitchFamily="34" charset="-120"/>
            </a:rPr>
            <a:t>5,000kW</a:t>
          </a:r>
          <a:r>
            <a:rPr kumimoji="0" lang="zh-TW" altLang="en-US" sz="1400" b="0" kern="1200" dirty="0">
              <a:latin typeface="微軟正黑體" panose="020B0604030504040204" pitchFamily="34" charset="-120"/>
              <a:ea typeface="微軟正黑體" panose="020B0604030504040204" pitchFamily="34" charset="-120"/>
            </a:rPr>
            <a:t>以上的電力用戶</a:t>
          </a:r>
          <a:r>
            <a:rPr kumimoji="0" lang="en-US" altLang="zh-TW" sz="1400" b="0" kern="1200" dirty="0">
              <a:latin typeface="微軟正黑體" panose="020B0604030504040204" pitchFamily="34" charset="-120"/>
              <a:ea typeface="微軟正黑體" panose="020B0604030504040204" pitchFamily="34" charset="-120"/>
            </a:rPr>
            <a:t>, </a:t>
          </a:r>
          <a:r>
            <a:rPr kumimoji="0" lang="zh-TW" altLang="en-US" sz="1400" b="0" kern="1200" dirty="0">
              <a:latin typeface="微軟正黑體" panose="020B0604030504040204" pitchFamily="34" charset="-120"/>
              <a:ea typeface="微軟正黑體" panose="020B0604030504040204" pitchFamily="34" charset="-120"/>
            </a:rPr>
            <a:t>需於</a:t>
          </a:r>
          <a:r>
            <a:rPr kumimoji="0" lang="en-US" altLang="zh-TW" sz="1400" b="0" kern="1200" dirty="0">
              <a:latin typeface="微軟正黑體" panose="020B0604030504040204" pitchFamily="34" charset="-120"/>
              <a:ea typeface="微軟正黑體" panose="020B0604030504040204" pitchFamily="34" charset="-120"/>
            </a:rPr>
            <a:t>5</a:t>
          </a:r>
          <a:r>
            <a:rPr kumimoji="0" lang="zh-TW" altLang="en-US" sz="1400" b="0" kern="1200" dirty="0">
              <a:latin typeface="微軟正黑體" panose="020B0604030504040204" pitchFamily="34" charset="-120"/>
              <a:ea typeface="微軟正黑體" panose="020B0604030504040204" pitchFamily="34" charset="-120"/>
            </a:rPr>
            <a:t>年內完成設置</a:t>
          </a:r>
          <a:r>
            <a:rPr kumimoji="0" lang="en-US" altLang="zh-TW" sz="1400" b="0" kern="1200" dirty="0">
              <a:latin typeface="微軟正黑體" panose="020B0604030504040204" pitchFamily="34" charset="-120"/>
              <a:ea typeface="微軟正黑體" panose="020B0604030504040204" pitchFamily="34" charset="-120"/>
            </a:rPr>
            <a:t>10%</a:t>
          </a:r>
          <a:r>
            <a:rPr kumimoji="0" lang="zh-TW" altLang="en-US" sz="1400" b="0" kern="1200" dirty="0">
              <a:latin typeface="微軟正黑體" panose="020B0604030504040204" pitchFamily="34" charset="-120"/>
              <a:ea typeface="微軟正黑體" panose="020B0604030504040204" pitchFamily="34" charset="-120"/>
            </a:rPr>
            <a:t>綠電義務用電大戶可設置儲能替代</a:t>
          </a:r>
          <a:endParaRPr lang="zh-TW" altLang="en-US" sz="1400" b="0" kern="1200" dirty="0"/>
        </a:p>
      </dsp:txBody>
      <dsp:txXfrm>
        <a:off x="920716" y="2641505"/>
        <a:ext cx="1889095" cy="1740713"/>
      </dsp:txXfrm>
    </dsp:sp>
    <dsp:sp modelId="{F952A6B1-F242-4EB7-AB8D-9DBDBC574EE7}">
      <dsp:nvSpPr>
        <dsp:cNvPr id="0" name=""/>
        <dsp:cNvSpPr/>
      </dsp:nvSpPr>
      <dsp:spPr>
        <a:xfrm>
          <a:off x="3099843" y="2593826"/>
          <a:ext cx="1929051" cy="1929051"/>
        </a:xfrm>
        <a:prstGeom prst="roundRect">
          <a:avLst/>
        </a:prstGeom>
        <a:solidFill>
          <a:schemeClr val="lt1">
            <a:hueOff val="0"/>
            <a:satOff val="0"/>
            <a:lumOff val="0"/>
            <a:alphaOff val="0"/>
          </a:schemeClr>
        </a:solidFill>
        <a:ln w="25400" cap="flat" cmpd="sng" algn="ctr">
          <a:solidFill>
            <a:schemeClr val="accent6">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t" anchorCtr="0">
          <a:noAutofit/>
        </a:bodyPr>
        <a:lstStyle/>
        <a:p>
          <a:pPr marL="0" lvl="0" indent="0" algn="ctr" defTabSz="622300">
            <a:lnSpc>
              <a:spcPct val="90000"/>
            </a:lnSpc>
            <a:spcBef>
              <a:spcPct val="0"/>
            </a:spcBef>
            <a:spcAft>
              <a:spcPct val="35000"/>
            </a:spcAft>
            <a:buFont typeface="Arial" panose="020B0604020202020204" pitchFamily="34" charset="0"/>
            <a:buNone/>
          </a:pPr>
          <a:r>
            <a:rPr kumimoji="0" lang="zh-TW" altLang="en-US" sz="1400" b="0" kern="1200" dirty="0">
              <a:solidFill>
                <a:schemeClr val="accent2">
                  <a:lumMod val="75000"/>
                </a:schemeClr>
              </a:solidFill>
              <a:latin typeface="微軟正黑體" panose="020B0604030504040204" pitchFamily="34" charset="-120"/>
              <a:ea typeface="微軟正黑體" panose="020B0604030504040204" pitchFamily="34" charset="-120"/>
            </a:rPr>
            <a:t>電力公司需求</a:t>
          </a:r>
          <a:r>
            <a:rPr kumimoji="0" lang="en-US" altLang="zh-TW" sz="1400" b="0" kern="1200" dirty="0">
              <a:solidFill>
                <a:schemeClr val="accent2">
                  <a:lumMod val="75000"/>
                </a:schemeClr>
              </a:solidFill>
              <a:latin typeface="微軟正黑體" panose="020B0604030504040204" pitchFamily="34" charset="-120"/>
              <a:ea typeface="微軟正黑體" panose="020B0604030504040204" pitchFamily="34" charset="-120"/>
            </a:rPr>
            <a:t>:</a:t>
          </a:r>
        </a:p>
        <a:p>
          <a:pPr marL="0" lvl="0" indent="0" algn="l" defTabSz="622300">
            <a:lnSpc>
              <a:spcPct val="90000"/>
            </a:lnSpc>
            <a:spcBef>
              <a:spcPct val="0"/>
            </a:spcBef>
            <a:spcAft>
              <a:spcPct val="35000"/>
            </a:spcAft>
            <a:buFont typeface="Arial" panose="020B0604020202020204" pitchFamily="34" charset="0"/>
            <a:buNone/>
          </a:pPr>
          <a:r>
            <a:rPr kumimoji="0" lang="en-US" altLang="zh-TW" sz="1400" b="0" kern="1200" dirty="0">
              <a:latin typeface="微軟正黑體" panose="020B0604030504040204" pitchFamily="34" charset="-120"/>
              <a:ea typeface="微軟正黑體" panose="020B0604030504040204" pitchFamily="34" charset="-120"/>
            </a:rPr>
            <a:t>*</a:t>
          </a:r>
          <a:r>
            <a:rPr kumimoji="0" lang="zh-TW" altLang="en-US" sz="1400" b="0" kern="1200" dirty="0">
              <a:latin typeface="微軟正黑體" panose="020B0604030504040204" pitchFamily="34" charset="-120"/>
              <a:ea typeface="微軟正黑體" panose="020B0604030504040204" pitchFamily="34" charset="-120"/>
            </a:rPr>
            <a:t>電廠電力調度</a:t>
          </a:r>
          <a:endParaRPr kumimoji="0" lang="en-US" altLang="zh-TW" sz="1400" b="0" kern="1200" dirty="0">
            <a:latin typeface="微軟正黑體" panose="020B0604030504040204" pitchFamily="34" charset="-120"/>
            <a:ea typeface="微軟正黑體" panose="020B0604030504040204" pitchFamily="34" charset="-120"/>
          </a:endParaRPr>
        </a:p>
        <a:p>
          <a:pPr marL="0" lvl="0" indent="0" algn="l" defTabSz="622300">
            <a:lnSpc>
              <a:spcPct val="90000"/>
            </a:lnSpc>
            <a:spcBef>
              <a:spcPct val="0"/>
            </a:spcBef>
            <a:spcAft>
              <a:spcPct val="35000"/>
            </a:spcAft>
            <a:buFont typeface="Arial" panose="020B0604020202020204" pitchFamily="34" charset="0"/>
            <a:buNone/>
          </a:pPr>
          <a:r>
            <a:rPr kumimoji="0" lang="en-US" altLang="zh-TW" sz="1400" b="0" kern="1200" dirty="0">
              <a:latin typeface="微軟正黑體" panose="020B0604030504040204" pitchFamily="34" charset="-120"/>
              <a:ea typeface="微軟正黑體" panose="020B0604030504040204" pitchFamily="34" charset="-120"/>
            </a:rPr>
            <a:t>*</a:t>
          </a:r>
          <a:r>
            <a:rPr kumimoji="0" lang="zh-TW" altLang="en-US" sz="1400" b="0" kern="1200" dirty="0">
              <a:latin typeface="微軟正黑體" panose="020B0604030504040204" pitchFamily="34" charset="-120"/>
              <a:ea typeface="微軟正黑體" panose="020B0604030504040204" pitchFamily="34" charset="-120"/>
            </a:rPr>
            <a:t>電網穩定與平衡</a:t>
          </a:r>
          <a:endParaRPr kumimoji="0" lang="en-US" altLang="zh-TW" sz="1400" b="0" kern="1200" dirty="0">
            <a:latin typeface="微軟正黑體" panose="020B0604030504040204" pitchFamily="34" charset="-120"/>
            <a:ea typeface="微軟正黑體" panose="020B0604030504040204" pitchFamily="34" charset="-120"/>
          </a:endParaRPr>
        </a:p>
        <a:p>
          <a:pPr marL="0" lvl="0" indent="0" algn="l" defTabSz="622300">
            <a:lnSpc>
              <a:spcPct val="90000"/>
            </a:lnSpc>
            <a:spcBef>
              <a:spcPct val="0"/>
            </a:spcBef>
            <a:spcAft>
              <a:spcPct val="35000"/>
            </a:spcAft>
            <a:buFont typeface="Arial" panose="020B0604020202020204" pitchFamily="34" charset="0"/>
            <a:buNone/>
          </a:pPr>
          <a:r>
            <a:rPr kumimoji="0" lang="en-US" altLang="zh-TW" sz="1400" b="0" kern="1200" dirty="0">
              <a:latin typeface="微軟正黑體" panose="020B0604030504040204" pitchFamily="34" charset="-120"/>
              <a:ea typeface="微軟正黑體" panose="020B0604030504040204" pitchFamily="34" charset="-120"/>
            </a:rPr>
            <a:t>*</a:t>
          </a:r>
          <a:r>
            <a:rPr kumimoji="0" lang="zh-TW" altLang="en-US" sz="1400" b="0" kern="1200" dirty="0">
              <a:latin typeface="微軟正黑體" panose="020B0604030504040204" pitchFamily="34" charset="-120"/>
              <a:ea typeface="微軟正黑體" panose="020B0604030504040204" pitchFamily="34" charset="-120"/>
            </a:rPr>
            <a:t>用戶負載平衡</a:t>
          </a:r>
          <a:endParaRPr lang="zh-TW" altLang="en-US" sz="1400" b="0" kern="1200" dirty="0"/>
        </a:p>
      </dsp:txBody>
      <dsp:txXfrm>
        <a:off x="3194012" y="2687995"/>
        <a:ext cx="1740713" cy="1740713"/>
      </dsp:txXfrm>
    </dsp:sp>
  </dsp:spTree>
</dsp:drawing>
</file>

<file path=ppt/diagrams/layout1.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matrix3">
  <dgm:title val=""/>
  <dgm:desc val=""/>
  <dgm:catLst>
    <dgm:cat type="matrix" pri="1000"/>
    <dgm:cat type="convert" pri="18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0" destOrd="0"/>
        <dgm:cxn modelId="8" srcId="0" destId="4" srcOrd="1" destOrd="0"/>
      </dgm:cxnLst>
      <dgm:bg/>
      <dgm:whole/>
    </dgm:dataModel>
  </dgm:sampData>
  <dgm:styleData useDef="1">
    <dgm:dataModel>
      <dgm:ptLst/>
      <dgm:bg/>
      <dgm:whole/>
    </dgm:dataModel>
  </dgm:styleData>
  <dgm:clrData useDef="1">
    <dgm:dataModel>
      <dgm:ptLst/>
      <dgm:bg/>
      <dgm:whole/>
    </dgm:dataModel>
  </dgm:clrData>
  <dgm:layoutNode name="matrix">
    <dgm:varLst>
      <dgm:chMax val="1"/>
      <dgm:dir/>
      <dgm:resizeHandles val="exact"/>
    </dgm:varLst>
    <dgm:alg type="composite">
      <dgm:param type="ar" val="1"/>
    </dgm:alg>
    <dgm:shape xmlns:r="http://schemas.openxmlformats.org/officeDocument/2006/relationships" r:blip="">
      <dgm:adjLst/>
    </dgm:shape>
    <dgm:presOf/>
    <dgm:choose name="Name0">
      <dgm:if name="Name1" func="var" arg="dir" op="equ" val="norm">
        <dgm:constrLst>
          <dgm:constr type="w" for="ch" forName="diamond" refType="w"/>
          <dgm:constr type="h" for="ch" forName="diamond" refType="h"/>
          <dgm:constr type="w" for="ch" forName="quad1" refType="w" fact="0.39"/>
          <dgm:constr type="h" for="ch" forName="quad1" refType="h" fact="0.39"/>
          <dgm:constr type="ctrX" for="ch" forName="quad1" refType="w" fact="0.29"/>
          <dgm:constr type="ctrY" for="ch" forName="quad1" refType="h" fact="0.29"/>
          <dgm:constr type="w" for="ch" forName="quad2" refType="w" fact="0.39"/>
          <dgm:constr type="h" for="ch" forName="quad2" refType="h" fact="0.39"/>
          <dgm:constr type="ctrX" for="ch" forName="quad2" refType="w" fact="0.71"/>
          <dgm:constr type="ctrY" for="ch" forName="quad2" refType="h" fact="0.29"/>
          <dgm:constr type="w" for="ch" forName="quad3" refType="w" fact="0.39"/>
          <dgm:constr type="h" for="ch" forName="quad3" refType="h" fact="0.39"/>
          <dgm:constr type="ctrX" for="ch" forName="quad3" refType="w" fact="0.29"/>
          <dgm:constr type="ctrY" for="ch" forName="quad3" refType="h" fact="0.71"/>
          <dgm:constr type="w" for="ch" forName="quad4" refType="w" fact="0.39"/>
          <dgm:constr type="h" for="ch" forName="quad4" refType="h" fact="0.39"/>
          <dgm:constr type="ctrX" for="ch" forName="quad4" refType="w" fact="0.71"/>
          <dgm:constr type="ctrY" for="ch" forName="quad4" refType="h" fact="0.71"/>
          <dgm:constr type="primFontSz" for="des" ptType="node" op="equ" val="65"/>
        </dgm:constrLst>
      </dgm:if>
      <dgm:else name="Name2">
        <dgm:constrLst>
          <dgm:constr type="w" for="ch" forName="diamond" refType="w"/>
          <dgm:constr type="h" for="ch" forName="diamond" refType="h"/>
          <dgm:constr type="w" for="ch" forName="quad1" refType="w" fact="0.39"/>
          <dgm:constr type="h" for="ch" forName="quad1" refType="h" fact="0.39"/>
          <dgm:constr type="ctrX" for="ch" forName="quad1" refType="w" fact="0.71"/>
          <dgm:constr type="ctrY" for="ch" forName="quad1" refType="h" fact="0.29"/>
          <dgm:constr type="w" for="ch" forName="quad2" refType="w" fact="0.39"/>
          <dgm:constr type="h" for="ch" forName="quad2" refType="h" fact="0.39"/>
          <dgm:constr type="ctrX" for="ch" forName="quad2" refType="w" fact="0.29"/>
          <dgm:constr type="ctrY" for="ch" forName="quad2" refType="h" fact="0.29"/>
          <dgm:constr type="w" for="ch" forName="quad3" refType="w" fact="0.39"/>
          <dgm:constr type="h" for="ch" forName="quad3" refType="h" fact="0.39"/>
          <dgm:constr type="ctrX" for="ch" forName="quad3" refType="w" fact="0.71"/>
          <dgm:constr type="ctrY" for="ch" forName="quad3" refType="h" fact="0.71"/>
          <dgm:constr type="w" for="ch" forName="quad4" refType="w" fact="0.39"/>
          <dgm:constr type="h" for="ch" forName="quad4" refType="h" fact="0.39"/>
          <dgm:constr type="ctrX" for="ch" forName="quad4" refType="w" fact="0.29"/>
          <dgm:constr type="ctrY" for="ch" forName="quad4" refType="h" fact="0.71"/>
          <dgm:constr type="primFontSz" for="des" ptType="node" op="equ" val="65"/>
        </dgm:constrLst>
      </dgm:else>
    </dgm:choose>
    <dgm:ruleLst/>
    <dgm:choose name="Name3">
      <dgm:if name="Name4" axis="ch" ptType="node" func="cnt" op="gte" val="1">
        <dgm:layoutNode name="diamond" styleLbl="bgShp">
          <dgm:alg type="sp"/>
          <dgm:shape xmlns:r="http://schemas.openxmlformats.org/officeDocument/2006/relationships" type="diamond" r:blip="">
            <dgm:adjLst/>
          </dgm:shape>
          <dgm:presOf/>
          <dgm:constrLst>
            <dgm:constr type="w" refType="h" op="equ"/>
          </dgm:constrLst>
          <dgm:ruleLst/>
        </dgm:layoutNode>
        <dgm:layoutNode name="quad1">
          <dgm:varLst>
            <dgm:chMax val="0"/>
            <dgm:chPref val="0"/>
            <dgm:bulletEnabled val="1"/>
          </dgm:varLst>
          <dgm:alg type="tx"/>
          <dgm:shape xmlns:r="http://schemas.openxmlformats.org/officeDocument/2006/relationships" type="roundRect" r:blip="">
            <dgm:adjLst/>
          </dgm:shape>
          <dgm:presOf axis="ch desOrSelf" ptType="node node" st="1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2">
          <dgm:varLst>
            <dgm:chMax val="0"/>
            <dgm:chPref val="0"/>
            <dgm:bulletEnabled val="1"/>
          </dgm:varLst>
          <dgm:alg type="tx"/>
          <dgm:shape xmlns:r="http://schemas.openxmlformats.org/officeDocument/2006/relationships" type="roundRect" r:blip="">
            <dgm:adjLst/>
          </dgm:shape>
          <dgm:presOf axis="ch desOrSelf" ptType="node node" st="2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3">
          <dgm:varLst>
            <dgm:chMax val="0"/>
            <dgm:chPref val="0"/>
            <dgm:bulletEnabled val="1"/>
          </dgm:varLst>
          <dgm:alg type="tx"/>
          <dgm:shape xmlns:r="http://schemas.openxmlformats.org/officeDocument/2006/relationships" type="roundRect" r:blip="">
            <dgm:adjLst/>
          </dgm:shape>
          <dgm:presOf axis="ch desOrSelf" ptType="node node" st="3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4">
          <dgm:varLst>
            <dgm:chMax val="0"/>
            <dgm:chPref val="0"/>
            <dgm:bulletEnabled val="1"/>
          </dgm:varLst>
          <dgm:alg type="tx"/>
          <dgm:shape xmlns:r="http://schemas.openxmlformats.org/officeDocument/2006/relationships" type="roundRect" r:blip="">
            <dgm:adjLst/>
          </dgm:shape>
          <dgm:presOf axis="ch desOrSelf" ptType="node node" st="4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5"/>
    </dgm:choose>
  </dgm:layoutNode>
</dgm:layoutDef>
</file>

<file path=ppt/diagrams/quickStyle1.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 name="日期版面配置區 5"/>
          <p:cNvSpPr>
            <a:spLocks noGrp="1"/>
          </p:cNvSpPr>
          <p:nvPr>
            <p:ph type="dt" sz="quarter" idx="1"/>
          </p:nvPr>
        </p:nvSpPr>
        <p:spPr>
          <a:xfrm>
            <a:off x="3849688" y="0"/>
            <a:ext cx="2946400" cy="496888"/>
          </a:xfrm>
          <a:prstGeom prst="rect">
            <a:avLst/>
          </a:prstGeom>
        </p:spPr>
        <p:txBody>
          <a:bodyPr vert="horz" lIns="91440" tIns="45720" rIns="91440" bIns="45720" rtlCol="0"/>
          <a:lstStyle>
            <a:lvl1pPr algn="r">
              <a:defRPr sz="1200"/>
            </a:lvl1pPr>
          </a:lstStyle>
          <a:p>
            <a:fld id="{EC403AAE-F9CE-4A59-ABAF-CA039851ADC3}" type="datetimeFigureOut">
              <a:rPr lang="zh-TW" altLang="en-US" smtClean="0"/>
              <a:pPr/>
              <a:t>2023/03/27</a:t>
            </a:fld>
            <a:endParaRPr lang="zh-TW" altLang="en-US"/>
          </a:p>
        </p:txBody>
      </p:sp>
      <p:sp>
        <p:nvSpPr>
          <p:cNvPr id="7" name="頁首版面配置區 6"/>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zh-TW" altLang="en-US"/>
          </a:p>
        </p:txBody>
      </p:sp>
      <p:sp>
        <p:nvSpPr>
          <p:cNvPr id="8" name="頁尾版面配置區 7"/>
          <p:cNvSpPr>
            <a:spLocks noGrp="1"/>
          </p:cNvSpPr>
          <p:nvPr>
            <p:ph type="ftr" sz="quarter" idx="2"/>
          </p:nvPr>
        </p:nvSpPr>
        <p:spPr>
          <a:xfrm>
            <a:off x="0" y="9428163"/>
            <a:ext cx="2946400" cy="496887"/>
          </a:xfrm>
          <a:prstGeom prst="rect">
            <a:avLst/>
          </a:prstGeom>
        </p:spPr>
        <p:txBody>
          <a:bodyPr vert="horz" lIns="91440" tIns="45720" rIns="91440" bIns="45720" rtlCol="0" anchor="b"/>
          <a:lstStyle>
            <a:lvl1pPr algn="l">
              <a:defRPr sz="1200"/>
            </a:lvl1pPr>
          </a:lstStyle>
          <a:p>
            <a:endParaRPr lang="zh-TW" altLang="en-US"/>
          </a:p>
        </p:txBody>
      </p:sp>
      <p:sp>
        <p:nvSpPr>
          <p:cNvPr id="9" name="投影片編號版面配置區 8"/>
          <p:cNvSpPr>
            <a:spLocks noGrp="1"/>
          </p:cNvSpPr>
          <p:nvPr>
            <p:ph type="sldNum" sz="quarter" idx="3"/>
          </p:nvPr>
        </p:nvSpPr>
        <p:spPr>
          <a:xfrm>
            <a:off x="3849688" y="9428163"/>
            <a:ext cx="2946400" cy="496887"/>
          </a:xfrm>
          <a:prstGeom prst="rect">
            <a:avLst/>
          </a:prstGeom>
        </p:spPr>
        <p:txBody>
          <a:bodyPr vert="horz" lIns="91440" tIns="45720" rIns="91440" bIns="45720" rtlCol="0" anchor="b"/>
          <a:lstStyle>
            <a:lvl1pPr algn="r">
              <a:defRPr sz="1200"/>
            </a:lvl1pPr>
          </a:lstStyle>
          <a:p>
            <a:fld id="{CE07876C-552F-4041-A16C-F4192A3BD9A6}" type="slidenum">
              <a:rPr lang="zh-TW" altLang="en-US" smtClean="0"/>
              <a:pPr/>
              <a:t>‹#›</a:t>
            </a:fld>
            <a:endParaRPr lang="zh-TW" altLang="en-US"/>
          </a:p>
        </p:txBody>
      </p:sp>
    </p:spTree>
    <p:extLst>
      <p:ext uri="{BB962C8B-B14F-4D97-AF65-F5344CB8AC3E}">
        <p14:creationId xmlns:p14="http://schemas.microsoft.com/office/powerpoint/2010/main" val="2225123917"/>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頁首版面配置區 1"/>
          <p:cNvSpPr>
            <a:spLocks noGrp="1"/>
          </p:cNvSpPr>
          <p:nvPr>
            <p:ph type="hdr" sz="quarter"/>
          </p:nvPr>
        </p:nvSpPr>
        <p:spPr>
          <a:xfrm>
            <a:off x="0" y="0"/>
            <a:ext cx="2946400" cy="496888"/>
          </a:xfrm>
          <a:prstGeom prst="rect">
            <a:avLst/>
          </a:prstGeom>
        </p:spPr>
        <p:txBody>
          <a:bodyPr vert="horz" lIns="91440" tIns="45720" rIns="91440" bIns="45720" rtlCol="0"/>
          <a:lstStyle>
            <a:lvl1pPr algn="l" eaLnBrk="1" fontAlgn="auto" hangingPunct="1">
              <a:spcBef>
                <a:spcPts val="0"/>
              </a:spcBef>
              <a:spcAft>
                <a:spcPts val="0"/>
              </a:spcAft>
              <a:defRPr kumimoji="0" sz="1200">
                <a:latin typeface="+mn-lt"/>
                <a:ea typeface="+mn-ea"/>
              </a:defRPr>
            </a:lvl1pPr>
          </a:lstStyle>
          <a:p>
            <a:pPr>
              <a:defRPr/>
            </a:pPr>
            <a:endParaRPr lang="zh-TW" altLang="en-US"/>
          </a:p>
        </p:txBody>
      </p:sp>
      <p:sp>
        <p:nvSpPr>
          <p:cNvPr id="3" name="日期版面配置區 2"/>
          <p:cNvSpPr>
            <a:spLocks noGrp="1"/>
          </p:cNvSpPr>
          <p:nvPr>
            <p:ph type="dt" idx="1"/>
          </p:nvPr>
        </p:nvSpPr>
        <p:spPr>
          <a:xfrm>
            <a:off x="3849688" y="0"/>
            <a:ext cx="2946400" cy="496888"/>
          </a:xfrm>
          <a:prstGeom prst="rect">
            <a:avLst/>
          </a:prstGeom>
        </p:spPr>
        <p:txBody>
          <a:bodyPr vert="horz" lIns="91440" tIns="45720" rIns="91440" bIns="45720" rtlCol="0"/>
          <a:lstStyle>
            <a:lvl1pPr algn="r" eaLnBrk="1" fontAlgn="auto" hangingPunct="1">
              <a:spcBef>
                <a:spcPts val="0"/>
              </a:spcBef>
              <a:spcAft>
                <a:spcPts val="0"/>
              </a:spcAft>
              <a:defRPr kumimoji="0" sz="1200">
                <a:latin typeface="+mn-lt"/>
                <a:ea typeface="+mn-ea"/>
              </a:defRPr>
            </a:lvl1pPr>
          </a:lstStyle>
          <a:p>
            <a:pPr>
              <a:defRPr/>
            </a:pPr>
            <a:fld id="{320DAD1C-FFC9-479E-9156-38B2A50AC52C}" type="datetimeFigureOut">
              <a:rPr lang="zh-TW" altLang="en-US"/>
              <a:pPr>
                <a:defRPr/>
              </a:pPr>
              <a:t>2023/03/27</a:t>
            </a:fld>
            <a:endParaRPr lang="zh-TW" altLang="en-US"/>
          </a:p>
        </p:txBody>
      </p:sp>
      <p:sp>
        <p:nvSpPr>
          <p:cNvPr id="4" name="投影片圖像版面配置區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pPr lvl="0"/>
            <a:endParaRPr lang="zh-TW" altLang="en-US" noProof="0"/>
          </a:p>
        </p:txBody>
      </p:sp>
      <p:sp>
        <p:nvSpPr>
          <p:cNvPr id="5" name="備忘稿版面配置區 4"/>
          <p:cNvSpPr>
            <a:spLocks noGrp="1"/>
          </p:cNvSpPr>
          <p:nvPr>
            <p:ph type="body" sz="quarter" idx="3"/>
          </p:nvPr>
        </p:nvSpPr>
        <p:spPr>
          <a:xfrm>
            <a:off x="679450" y="4714875"/>
            <a:ext cx="5438775" cy="4467225"/>
          </a:xfrm>
          <a:prstGeom prst="rect">
            <a:avLst/>
          </a:prstGeom>
        </p:spPr>
        <p:txBody>
          <a:bodyPr vert="horz" lIns="91440" tIns="45720" rIns="91440" bIns="45720" rtlCol="0">
            <a:normAutofit/>
          </a:bodyPr>
          <a:lstStyle/>
          <a:p>
            <a:pPr lvl="0"/>
            <a:r>
              <a:rPr lang="zh-TW" altLang="en-US" noProof="0"/>
              <a:t>按一下以編輯母片文字樣式</a:t>
            </a:r>
          </a:p>
          <a:p>
            <a:pPr lvl="1"/>
            <a:r>
              <a:rPr lang="zh-TW" altLang="en-US" noProof="0"/>
              <a:t>第二層</a:t>
            </a:r>
          </a:p>
          <a:p>
            <a:pPr lvl="2"/>
            <a:r>
              <a:rPr lang="zh-TW" altLang="en-US" noProof="0"/>
              <a:t>第三層</a:t>
            </a:r>
          </a:p>
          <a:p>
            <a:pPr lvl="3"/>
            <a:r>
              <a:rPr lang="zh-TW" altLang="en-US" noProof="0"/>
              <a:t>第四層</a:t>
            </a:r>
          </a:p>
          <a:p>
            <a:pPr lvl="4"/>
            <a:r>
              <a:rPr lang="zh-TW" altLang="en-US" noProof="0"/>
              <a:t>第五層</a:t>
            </a:r>
          </a:p>
        </p:txBody>
      </p:sp>
      <p:sp>
        <p:nvSpPr>
          <p:cNvPr id="6" name="頁尾版面配置區 5"/>
          <p:cNvSpPr>
            <a:spLocks noGrp="1"/>
          </p:cNvSpPr>
          <p:nvPr>
            <p:ph type="ftr" sz="quarter" idx="4"/>
          </p:nvPr>
        </p:nvSpPr>
        <p:spPr>
          <a:xfrm>
            <a:off x="0" y="9428163"/>
            <a:ext cx="2946400" cy="496887"/>
          </a:xfrm>
          <a:prstGeom prst="rect">
            <a:avLst/>
          </a:prstGeom>
        </p:spPr>
        <p:txBody>
          <a:bodyPr vert="horz" lIns="91440" tIns="45720" rIns="91440" bIns="45720" rtlCol="0" anchor="b"/>
          <a:lstStyle>
            <a:lvl1pPr algn="l" eaLnBrk="1" fontAlgn="auto" hangingPunct="1">
              <a:spcBef>
                <a:spcPts val="0"/>
              </a:spcBef>
              <a:spcAft>
                <a:spcPts val="0"/>
              </a:spcAft>
              <a:defRPr kumimoji="0" sz="1200">
                <a:latin typeface="+mn-lt"/>
                <a:ea typeface="+mn-ea"/>
              </a:defRPr>
            </a:lvl1pPr>
          </a:lstStyle>
          <a:p>
            <a:pPr>
              <a:defRPr/>
            </a:pPr>
            <a:endParaRPr lang="zh-TW" altLang="en-US"/>
          </a:p>
        </p:txBody>
      </p:sp>
      <p:sp>
        <p:nvSpPr>
          <p:cNvPr id="7" name="投影片編號版面配置區 6"/>
          <p:cNvSpPr>
            <a:spLocks noGrp="1"/>
          </p:cNvSpPr>
          <p:nvPr>
            <p:ph type="sldNum" sz="quarter" idx="5"/>
          </p:nvPr>
        </p:nvSpPr>
        <p:spPr>
          <a:xfrm>
            <a:off x="3849688" y="9428163"/>
            <a:ext cx="2946400" cy="496887"/>
          </a:xfrm>
          <a:prstGeom prst="rect">
            <a:avLst/>
          </a:prstGeom>
        </p:spPr>
        <p:txBody>
          <a:bodyPr vert="horz" wrap="square" lIns="91440" tIns="45720" rIns="91440" bIns="45720" numCol="1" anchor="b" anchorCtr="0" compatLnSpc="1">
            <a:prstTxWarp prst="textNoShape">
              <a:avLst/>
            </a:prstTxWarp>
          </a:bodyPr>
          <a:lstStyle>
            <a:lvl1pPr algn="r" eaLnBrk="1" hangingPunct="1">
              <a:defRPr kumimoji="0" sz="1200">
                <a:ea typeface="新細明體" pitchFamily="18" charset="-120"/>
              </a:defRPr>
            </a:lvl1pPr>
          </a:lstStyle>
          <a:p>
            <a:pPr>
              <a:defRPr/>
            </a:pPr>
            <a:fld id="{8235659E-B7DC-4E80-9C47-71EF97D887BB}" type="slidenum">
              <a:rPr lang="zh-TW" altLang="en-US"/>
              <a:pPr>
                <a:defRPr/>
              </a:pPr>
              <a:t>‹#›</a:t>
            </a:fld>
            <a:endParaRPr lang="zh-TW" altLang="en-US"/>
          </a:p>
        </p:txBody>
      </p:sp>
    </p:spTree>
    <p:extLst>
      <p:ext uri="{BB962C8B-B14F-4D97-AF65-F5344CB8AC3E}">
        <p14:creationId xmlns:p14="http://schemas.microsoft.com/office/powerpoint/2010/main" val="383585114"/>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endParaRPr lang="zh-TW" altLang="en-US"/>
          </a:p>
        </p:txBody>
      </p:sp>
      <p:sp>
        <p:nvSpPr>
          <p:cNvPr id="4" name="投影片編號版面配置區 3"/>
          <p:cNvSpPr>
            <a:spLocks noGrp="1"/>
          </p:cNvSpPr>
          <p:nvPr>
            <p:ph type="sldNum" sz="quarter" idx="10"/>
          </p:nvPr>
        </p:nvSpPr>
        <p:spPr/>
        <p:txBody>
          <a:bodyPr/>
          <a:lstStyle/>
          <a:p>
            <a:pPr>
              <a:defRPr/>
            </a:pPr>
            <a:fld id="{8235659E-B7DC-4E80-9C47-71EF97D887BB}" type="slidenum">
              <a:rPr lang="zh-TW" altLang="en-US" smtClean="0"/>
              <a:pPr>
                <a:defRPr/>
              </a:pPr>
              <a:t>1</a:t>
            </a:fld>
            <a:endParaRPr lang="zh-TW"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dirty="0"/>
              <a:t>大亞母公司個體 銷售成品重量  與 對應的 產品類別分布</a:t>
            </a:r>
          </a:p>
        </p:txBody>
      </p:sp>
      <p:sp>
        <p:nvSpPr>
          <p:cNvPr id="4" name="投影片編號版面配置區 3"/>
          <p:cNvSpPr>
            <a:spLocks noGrp="1"/>
          </p:cNvSpPr>
          <p:nvPr>
            <p:ph type="sldNum" sz="quarter" idx="5"/>
          </p:nvPr>
        </p:nvSpPr>
        <p:spPr/>
        <p:txBody>
          <a:bodyPr/>
          <a:lstStyle/>
          <a:p>
            <a:pPr>
              <a:defRPr/>
            </a:pPr>
            <a:fld id="{8235659E-B7DC-4E80-9C47-71EF97D887BB}" type="slidenum">
              <a:rPr lang="zh-TW" altLang="en-US" smtClean="0"/>
              <a:pPr>
                <a:defRPr/>
              </a:pPr>
              <a:t>15</a:t>
            </a:fld>
            <a:endParaRPr lang="zh-TW" altLang="en-US"/>
          </a:p>
        </p:txBody>
      </p:sp>
    </p:spTree>
    <p:extLst>
      <p:ext uri="{BB962C8B-B14F-4D97-AF65-F5344CB8AC3E}">
        <p14:creationId xmlns:p14="http://schemas.microsoft.com/office/powerpoint/2010/main" val="127277440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en-US" altLang="zh-TW" dirty="0"/>
              <a:t>1.</a:t>
            </a:r>
            <a:r>
              <a:rPr lang="zh-TW" altLang="en-US" dirty="0"/>
              <a:t>綠電產業 統計內容：  均屬  個體 發電度數 及 發電收入。</a:t>
            </a:r>
            <a:endParaRPr lang="en-US" altLang="zh-TW" dirty="0"/>
          </a:p>
          <a:p>
            <a:r>
              <a:rPr lang="en-US" altLang="zh-TW" dirty="0"/>
              <a:t>2.</a:t>
            </a:r>
            <a:r>
              <a:rPr lang="zh-TW" altLang="en-US" dirty="0"/>
              <a:t>心忠 </a:t>
            </a:r>
            <a:r>
              <a:rPr lang="en-US" altLang="zh-TW" dirty="0"/>
              <a:t>2022</a:t>
            </a:r>
            <a:r>
              <a:rPr lang="zh-TW" altLang="en-US" dirty="0"/>
              <a:t>年發電度數</a:t>
            </a:r>
            <a:r>
              <a:rPr lang="en-US" altLang="zh-TW" dirty="0"/>
              <a:t>102,972</a:t>
            </a:r>
            <a:r>
              <a:rPr lang="zh-TW" altLang="en-US" dirty="0"/>
              <a:t> 千度</a:t>
            </a:r>
            <a:r>
              <a:rPr lang="en-US" altLang="zh-TW" dirty="0"/>
              <a:t>+4,786</a:t>
            </a:r>
            <a:r>
              <a:rPr lang="zh-TW" altLang="en-US" dirty="0"/>
              <a:t>千度 </a:t>
            </a:r>
            <a:r>
              <a:rPr lang="en-US" altLang="zh-TW" dirty="0"/>
              <a:t>(</a:t>
            </a:r>
            <a:r>
              <a:rPr lang="zh-TW" altLang="en-US" dirty="0"/>
              <a:t>轉售博曜</a:t>
            </a:r>
            <a:r>
              <a:rPr lang="en-US" altLang="zh-TW" dirty="0"/>
              <a:t>)=</a:t>
            </a:r>
            <a:r>
              <a:rPr lang="zh-TW" altLang="en-US" dirty="0"/>
              <a:t> </a:t>
            </a:r>
            <a:r>
              <a:rPr lang="en-US" altLang="zh-TW" dirty="0"/>
              <a:t>107,758</a:t>
            </a:r>
            <a:r>
              <a:rPr lang="zh-TW" altLang="en-US" dirty="0"/>
              <a:t>千度</a:t>
            </a:r>
            <a:endParaRPr lang="en-US" altLang="zh-TW" dirty="0"/>
          </a:p>
          <a:p>
            <a:r>
              <a:rPr lang="en-US" altLang="zh-TW" dirty="0"/>
              <a:t>3.</a:t>
            </a:r>
            <a:r>
              <a:rPr lang="zh-TW" altLang="en-US" dirty="0"/>
              <a:t>志光七股案，自掛表日起算 </a:t>
            </a:r>
            <a:r>
              <a:rPr lang="en-US" altLang="zh-TW" dirty="0">
                <a:solidFill>
                  <a:srgbClr val="FF0000"/>
                </a:solidFill>
                <a:highlight>
                  <a:srgbClr val="FFFF00"/>
                </a:highlight>
              </a:rPr>
              <a:t>112</a:t>
            </a:r>
            <a:r>
              <a:rPr lang="zh-TW" altLang="en-US" dirty="0">
                <a:solidFill>
                  <a:srgbClr val="FF0000"/>
                </a:solidFill>
                <a:highlight>
                  <a:srgbClr val="FFFF00"/>
                </a:highlight>
              </a:rPr>
              <a:t>年</a:t>
            </a:r>
            <a:r>
              <a:rPr lang="en-US" altLang="zh-TW" dirty="0"/>
              <a:t>2</a:t>
            </a:r>
            <a:r>
              <a:rPr lang="zh-TW" altLang="en-US" dirty="0"/>
              <a:t>月止 </a:t>
            </a:r>
            <a:r>
              <a:rPr lang="zh-TW" altLang="en-US" dirty="0">
                <a:solidFill>
                  <a:srgbClr val="FF0000"/>
                </a:solidFill>
                <a:highlight>
                  <a:srgbClr val="FFFF00"/>
                </a:highlight>
              </a:rPr>
              <a:t>估計 總發電 </a:t>
            </a:r>
            <a:r>
              <a:rPr lang="zh-TW" altLang="en-US" dirty="0"/>
              <a:t>度數為</a:t>
            </a:r>
            <a:r>
              <a:rPr lang="en-US" altLang="zh-TW" dirty="0"/>
              <a:t>21,145,214</a:t>
            </a:r>
            <a:r>
              <a:rPr lang="zh-TW" altLang="en-US" dirty="0"/>
              <a:t>度</a:t>
            </a:r>
          </a:p>
          <a:p>
            <a:endParaRPr lang="zh-TW" altLang="en-US" dirty="0"/>
          </a:p>
        </p:txBody>
      </p:sp>
      <p:sp>
        <p:nvSpPr>
          <p:cNvPr id="4" name="投影片編號版面配置區 3"/>
          <p:cNvSpPr>
            <a:spLocks noGrp="1"/>
          </p:cNvSpPr>
          <p:nvPr>
            <p:ph type="sldNum" sz="quarter" idx="5"/>
          </p:nvPr>
        </p:nvSpPr>
        <p:spPr/>
        <p:txBody>
          <a:bodyPr/>
          <a:lstStyle/>
          <a:p>
            <a:pPr>
              <a:defRPr/>
            </a:pPr>
            <a:fld id="{8235659E-B7DC-4E80-9C47-71EF97D887BB}" type="slidenum">
              <a:rPr lang="zh-TW" altLang="en-US" smtClean="0"/>
              <a:pPr>
                <a:defRPr/>
              </a:pPr>
              <a:t>20</a:t>
            </a:fld>
            <a:endParaRPr lang="zh-TW" altLang="en-US"/>
          </a:p>
        </p:txBody>
      </p:sp>
    </p:spTree>
    <p:extLst>
      <p:ext uri="{BB962C8B-B14F-4D97-AF65-F5344CB8AC3E}">
        <p14:creationId xmlns:p14="http://schemas.microsoft.com/office/powerpoint/2010/main" val="372314177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en-US" altLang="zh-TW" dirty="0"/>
              <a:t>1.</a:t>
            </a:r>
            <a:r>
              <a:rPr lang="zh-TW" altLang="en-US" dirty="0"/>
              <a:t>綠電產業 統計內容：  均屬  個體 發電度數 及 發電收入。</a:t>
            </a:r>
            <a:endParaRPr lang="en-US" altLang="zh-TW"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en-US" altLang="zh-TW" dirty="0"/>
              <a:t>2. </a:t>
            </a:r>
            <a:r>
              <a:rPr lang="zh-TW" altLang="en-US" dirty="0"/>
              <a:t>心忠 </a:t>
            </a:r>
            <a:r>
              <a:rPr lang="en-US" altLang="zh-TW" dirty="0"/>
              <a:t>2022</a:t>
            </a:r>
            <a:r>
              <a:rPr lang="zh-TW" altLang="en-US" dirty="0"/>
              <a:t>年發電度數</a:t>
            </a:r>
            <a:r>
              <a:rPr lang="en-US" altLang="zh-TW" dirty="0"/>
              <a:t>107,758</a:t>
            </a:r>
            <a:r>
              <a:rPr lang="zh-TW" altLang="en-US" dirty="0"/>
              <a:t>千度，收入為</a:t>
            </a:r>
            <a:r>
              <a:rPr lang="en-US" altLang="zh-TW" dirty="0"/>
              <a:t>522,345</a:t>
            </a:r>
            <a:r>
              <a:rPr lang="zh-TW" altLang="en-US" dirty="0"/>
              <a:t>千元</a:t>
            </a:r>
            <a:endParaRPr lang="en-US" altLang="zh-TW" dirty="0"/>
          </a:p>
          <a:p>
            <a:r>
              <a:rPr lang="en-US" altLang="zh-TW" dirty="0"/>
              <a:t>3.</a:t>
            </a:r>
            <a:r>
              <a:rPr lang="zh-TW" altLang="en-US" dirty="0"/>
              <a:t>志光七股案，自掛表日起算 </a:t>
            </a:r>
            <a:r>
              <a:rPr lang="en-US" altLang="zh-TW" dirty="0">
                <a:solidFill>
                  <a:srgbClr val="FF0000"/>
                </a:solidFill>
                <a:highlight>
                  <a:srgbClr val="FFFF00"/>
                </a:highlight>
              </a:rPr>
              <a:t>112</a:t>
            </a:r>
            <a:r>
              <a:rPr lang="zh-TW" altLang="en-US" dirty="0">
                <a:solidFill>
                  <a:srgbClr val="FF0000"/>
                </a:solidFill>
                <a:highlight>
                  <a:srgbClr val="FFFF00"/>
                </a:highlight>
              </a:rPr>
              <a:t>年</a:t>
            </a:r>
            <a:r>
              <a:rPr lang="en-US" altLang="zh-TW" dirty="0"/>
              <a:t>2</a:t>
            </a:r>
            <a:r>
              <a:rPr lang="zh-TW" altLang="en-US" dirty="0"/>
              <a:t>月止 </a:t>
            </a:r>
            <a:r>
              <a:rPr lang="zh-TW" altLang="en-US" dirty="0">
                <a:solidFill>
                  <a:srgbClr val="FF0000"/>
                </a:solidFill>
                <a:highlight>
                  <a:srgbClr val="FFFF00"/>
                </a:highlight>
              </a:rPr>
              <a:t>估計 總發電 </a:t>
            </a:r>
            <a:r>
              <a:rPr lang="zh-TW" altLang="en-US" dirty="0"/>
              <a:t>度數為</a:t>
            </a:r>
            <a:r>
              <a:rPr lang="en-US" altLang="zh-TW" dirty="0"/>
              <a:t>21,145,214</a:t>
            </a:r>
            <a:r>
              <a:rPr lang="zh-TW" altLang="en-US" dirty="0"/>
              <a:t>度</a:t>
            </a:r>
          </a:p>
        </p:txBody>
      </p:sp>
      <p:sp>
        <p:nvSpPr>
          <p:cNvPr id="4" name="投影片編號版面配置區 3"/>
          <p:cNvSpPr>
            <a:spLocks noGrp="1"/>
          </p:cNvSpPr>
          <p:nvPr>
            <p:ph type="sldNum" sz="quarter" idx="5"/>
          </p:nvPr>
        </p:nvSpPr>
        <p:spPr/>
        <p:txBody>
          <a:bodyPr/>
          <a:lstStyle/>
          <a:p>
            <a:pPr>
              <a:defRPr/>
            </a:pPr>
            <a:fld id="{8235659E-B7DC-4E80-9C47-71EF97D887BB}" type="slidenum">
              <a:rPr lang="zh-TW" altLang="en-US" smtClean="0"/>
              <a:pPr>
                <a:defRPr/>
              </a:pPr>
              <a:t>21</a:t>
            </a:fld>
            <a:endParaRPr lang="zh-TW" altLang="en-US"/>
          </a:p>
        </p:txBody>
      </p:sp>
    </p:spTree>
    <p:extLst>
      <p:ext uri="{BB962C8B-B14F-4D97-AF65-F5344CB8AC3E}">
        <p14:creationId xmlns:p14="http://schemas.microsoft.com/office/powerpoint/2010/main" val="333521124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zh-TW" altLang="en-US" dirty="0"/>
              <a:t>母公司人數統計日期為 </a:t>
            </a:r>
            <a:r>
              <a:rPr lang="en-US" altLang="zh-TW" dirty="0"/>
              <a:t>2023/12/31(</a:t>
            </a:r>
            <a:r>
              <a:rPr lang="zh-TW" altLang="en-US" sz="1800" b="0" i="0" u="none" strike="noStrike" baseline="0" dirty="0">
                <a:solidFill>
                  <a:srgbClr val="000000"/>
                </a:solidFill>
                <a:latin typeface="細明體" panose="02020509000000000000" pitchFamily="49" charset="-120"/>
                <a:ea typeface="細明體" panose="02020509000000000000" pitchFamily="49" charset="-120"/>
              </a:rPr>
              <a:t>集團總人數 </a:t>
            </a:r>
            <a:r>
              <a:rPr lang="en-US" altLang="zh-TW" sz="1800" b="0" i="0" u="none" strike="noStrike" baseline="0" dirty="0">
                <a:solidFill>
                  <a:srgbClr val="000000"/>
                </a:solidFill>
                <a:latin typeface="細明體" panose="02020509000000000000" pitchFamily="49" charset="-120"/>
                <a:ea typeface="細明體" panose="02020509000000000000" pitchFamily="49" charset="-120"/>
              </a:rPr>
              <a:t>1400</a:t>
            </a:r>
            <a:r>
              <a:rPr lang="zh-TW" altLang="en-US" sz="1800" b="0" i="0" u="none" strike="noStrike" baseline="0" dirty="0">
                <a:solidFill>
                  <a:srgbClr val="000000"/>
                </a:solidFill>
                <a:latin typeface="細明體" panose="02020509000000000000" pitchFamily="49" charset="-120"/>
                <a:ea typeface="細明體" panose="02020509000000000000" pitchFamily="49" charset="-120"/>
              </a:rPr>
              <a:t>人</a:t>
            </a:r>
            <a:r>
              <a:rPr lang="en-US" altLang="zh-TW" sz="1800" b="0" i="0" u="none" strike="noStrike" baseline="0" dirty="0">
                <a:solidFill>
                  <a:srgbClr val="000000"/>
                </a:solidFill>
                <a:latin typeface="細明體" panose="02020509000000000000" pitchFamily="49" charset="-120"/>
                <a:ea typeface="細明體" panose="02020509000000000000" pitchFamily="49" charset="-120"/>
              </a:rPr>
              <a:t>(</a:t>
            </a:r>
            <a:r>
              <a:rPr lang="zh-TW" altLang="en-US" sz="1800" b="0" i="0" u="none" strike="noStrike" baseline="0" dirty="0">
                <a:solidFill>
                  <a:srgbClr val="000000"/>
                </a:solidFill>
                <a:latin typeface="細明體" panose="02020509000000000000" pitchFamily="49" charset="-120"/>
                <a:ea typeface="細明體" panose="02020509000000000000" pitchFamily="49" charset="-120"/>
              </a:rPr>
              <a:t>統計</a:t>
            </a:r>
            <a:r>
              <a:rPr lang="en-US" altLang="zh-TW" sz="1800" b="0" i="0" u="none" strike="noStrike" baseline="0" dirty="0">
                <a:solidFill>
                  <a:srgbClr val="000000"/>
                </a:solidFill>
                <a:latin typeface="細明體" panose="02020509000000000000" pitchFamily="49" charset="-120"/>
                <a:ea typeface="細明體" panose="02020509000000000000" pitchFamily="49" charset="-120"/>
              </a:rPr>
              <a:t>2022/9/30)</a:t>
            </a:r>
            <a:r>
              <a:rPr lang="zh-TW" altLang="en-US" sz="1800" b="0" i="0" u="none" strike="noStrike" baseline="0" dirty="0">
                <a:solidFill>
                  <a:srgbClr val="000000"/>
                </a:solidFill>
                <a:latin typeface="細明體" panose="02020509000000000000" pitchFamily="49" charset="-120"/>
                <a:ea typeface="細明體" panose="02020509000000000000" pitchFamily="49" charset="-120"/>
              </a:rPr>
              <a:t> 母公司</a:t>
            </a:r>
            <a:r>
              <a:rPr lang="en-US" altLang="zh-TW" sz="1800" b="0" i="0" u="none" strike="noStrike" baseline="0" dirty="0">
                <a:solidFill>
                  <a:srgbClr val="000000"/>
                </a:solidFill>
                <a:latin typeface="細明體" panose="02020509000000000000" pitchFamily="49" charset="-120"/>
                <a:ea typeface="細明體" panose="02020509000000000000" pitchFamily="49" charset="-120"/>
              </a:rPr>
              <a:t>9/30</a:t>
            </a:r>
            <a:r>
              <a:rPr lang="zh-TW" altLang="en-US" sz="1800" b="0" i="0" u="none" strike="noStrike" baseline="0" dirty="0">
                <a:solidFill>
                  <a:srgbClr val="000000"/>
                </a:solidFill>
                <a:latin typeface="細明體" panose="02020509000000000000" pitchFamily="49" charset="-120"/>
                <a:ea typeface="細明體" panose="02020509000000000000" pitchFamily="49" charset="-120"/>
              </a:rPr>
              <a:t> </a:t>
            </a:r>
            <a:r>
              <a:rPr lang="en-US" altLang="zh-TW" sz="1800" b="0" i="0" u="none" strike="noStrike" baseline="0" dirty="0">
                <a:solidFill>
                  <a:srgbClr val="000000"/>
                </a:solidFill>
                <a:latin typeface="細明體" panose="02020509000000000000" pitchFamily="49" charset="-120"/>
                <a:ea typeface="細明體" panose="02020509000000000000" pitchFamily="49" charset="-120"/>
              </a:rPr>
              <a:t>530</a:t>
            </a:r>
            <a:r>
              <a:rPr lang="zh-TW" altLang="en-US" sz="1800" b="0" i="0" u="none" strike="noStrike" baseline="0">
                <a:solidFill>
                  <a:srgbClr val="000000"/>
                </a:solidFill>
                <a:latin typeface="細明體" panose="02020509000000000000" pitchFamily="49" charset="-120"/>
                <a:ea typeface="細明體" panose="02020509000000000000" pitchFamily="49" charset="-120"/>
              </a:rPr>
              <a:t>人</a:t>
            </a:r>
            <a:endParaRPr lang="en-US" altLang="zh-TW" sz="1800" b="0" i="0" u="none" strike="noStrike" baseline="0" dirty="0">
              <a:solidFill>
                <a:srgbClr val="000000"/>
              </a:solidFill>
              <a:latin typeface="細明體" panose="02020509000000000000" pitchFamily="49" charset="-120"/>
              <a:ea typeface="細明體" panose="02020509000000000000" pitchFamily="49" charset="-120"/>
            </a:endParaRPr>
          </a:p>
          <a:p>
            <a:r>
              <a:rPr lang="en-US" altLang="zh-TW" dirty="0"/>
              <a:t>)</a:t>
            </a:r>
            <a:r>
              <a:rPr lang="zh-TW" altLang="en-US" dirty="0"/>
              <a:t>  資本額是去年盈餘轉增資</a:t>
            </a:r>
            <a:r>
              <a:rPr lang="en-US" altLang="zh-TW" dirty="0"/>
              <a:t>(@0.6)</a:t>
            </a:r>
            <a:r>
              <a:rPr lang="zh-TW" altLang="en-US" dirty="0"/>
              <a:t> </a:t>
            </a:r>
            <a:r>
              <a:rPr lang="en-US" altLang="zh-TW" dirty="0"/>
              <a:t>387,537</a:t>
            </a:r>
            <a:r>
              <a:rPr lang="zh-TW" altLang="en-US" dirty="0"/>
              <a:t>千元</a:t>
            </a:r>
          </a:p>
        </p:txBody>
      </p:sp>
      <p:sp>
        <p:nvSpPr>
          <p:cNvPr id="4" name="投影片編號版面配置區 3"/>
          <p:cNvSpPr>
            <a:spLocks noGrp="1"/>
          </p:cNvSpPr>
          <p:nvPr>
            <p:ph type="sldNum" sz="quarter" idx="5"/>
          </p:nvPr>
        </p:nvSpPr>
        <p:spPr/>
        <p:txBody>
          <a:bodyPr/>
          <a:lstStyle/>
          <a:p>
            <a:pPr>
              <a:defRPr/>
            </a:pPr>
            <a:fld id="{8235659E-B7DC-4E80-9C47-71EF97D887BB}" type="slidenum">
              <a:rPr lang="zh-TW" altLang="en-US" smtClean="0"/>
              <a:pPr>
                <a:defRPr/>
              </a:pPr>
              <a:t>3</a:t>
            </a:fld>
            <a:endParaRPr lang="zh-TW" altLang="en-US"/>
          </a:p>
        </p:txBody>
      </p:sp>
    </p:spTree>
    <p:extLst>
      <p:ext uri="{BB962C8B-B14F-4D97-AF65-F5344CB8AC3E}">
        <p14:creationId xmlns:p14="http://schemas.microsoft.com/office/powerpoint/2010/main" val="302371556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dirty="0"/>
              <a:t>因應日益龐大的能源轉型和淨零碳排倡議，於電線電纜本業出發，多角化針對能源產生、傳輸、儲存、交易、轉換 到管理，六大面向進行佈局。 大亞集團邁向全球儲能市場，握有研發技術能量與專利佈局，於台南關廟廠區獨立建置 </a:t>
            </a:r>
            <a:r>
              <a:rPr lang="en-US" altLang="zh-TW" dirty="0"/>
              <a:t>600 </a:t>
            </a:r>
            <a:r>
              <a:rPr lang="zh-TW" altLang="en-US" dirty="0"/>
              <a:t>度電 </a:t>
            </a:r>
            <a:r>
              <a:rPr lang="en-US" altLang="zh-TW" dirty="0"/>
              <a:t>200kW </a:t>
            </a:r>
            <a:r>
              <a:rPr lang="zh-TW" altLang="en-US" dirty="0"/>
              <a:t>的「大亞儲能微電網」系統，融合儲能、電力設備、環境 控制、電網資訊為一體，提供台南關廟廠區全方位電力調控服務，延續推動環保節能的創新價值，打造能源串接領導品牌。</a:t>
            </a:r>
          </a:p>
        </p:txBody>
      </p:sp>
      <p:sp>
        <p:nvSpPr>
          <p:cNvPr id="4" name="投影片編號版面配置區 3"/>
          <p:cNvSpPr>
            <a:spLocks noGrp="1"/>
          </p:cNvSpPr>
          <p:nvPr>
            <p:ph type="sldNum" sz="quarter" idx="5"/>
          </p:nvPr>
        </p:nvSpPr>
        <p:spPr/>
        <p:txBody>
          <a:bodyPr/>
          <a:lstStyle/>
          <a:p>
            <a:pPr>
              <a:defRPr/>
            </a:pPr>
            <a:fld id="{8235659E-B7DC-4E80-9C47-71EF97D887BB}" type="slidenum">
              <a:rPr lang="zh-TW" altLang="en-US" smtClean="0"/>
              <a:pPr>
                <a:defRPr/>
              </a:pPr>
              <a:t>5</a:t>
            </a:fld>
            <a:endParaRPr lang="zh-TW" altLang="en-US"/>
          </a:p>
        </p:txBody>
      </p:sp>
    </p:spTree>
    <p:extLst>
      <p:ext uri="{BB962C8B-B14F-4D97-AF65-F5344CB8AC3E}">
        <p14:creationId xmlns:p14="http://schemas.microsoft.com/office/powerpoint/2010/main" val="240397871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en-US" altLang="zh-TW" sz="1200" kern="1200" dirty="0">
                <a:solidFill>
                  <a:schemeClr val="tx1"/>
                </a:solidFill>
                <a:effectLst/>
                <a:latin typeface="+mn-lt"/>
                <a:ea typeface="+mn-ea"/>
                <a:cs typeface="+mn-cs"/>
              </a:rPr>
              <a:t>ps. </a:t>
            </a:r>
            <a:br>
              <a:rPr lang="en-US" altLang="zh-TW" sz="1200" kern="1200" dirty="0">
                <a:solidFill>
                  <a:schemeClr val="tx1"/>
                </a:solidFill>
                <a:effectLst/>
                <a:latin typeface="+mn-lt"/>
                <a:ea typeface="+mn-ea"/>
                <a:cs typeface="+mn-cs"/>
              </a:rPr>
            </a:br>
            <a:r>
              <a:rPr lang="en-US" altLang="zh-TW" sz="1200" kern="1200" dirty="0">
                <a:solidFill>
                  <a:schemeClr val="tx1"/>
                </a:solidFill>
                <a:effectLst/>
                <a:latin typeface="+mn-lt"/>
                <a:ea typeface="+mn-ea"/>
                <a:cs typeface="+mn-cs"/>
              </a:rPr>
              <a:t>1.</a:t>
            </a:r>
            <a:r>
              <a:rPr lang="zh-TW" altLang="zh-TW" sz="1200" kern="1200" dirty="0">
                <a:solidFill>
                  <a:schemeClr val="tx1"/>
                </a:solidFill>
                <a:effectLst/>
                <a:latin typeface="+mn-lt"/>
                <a:ea typeface="+mn-ea"/>
                <a:cs typeface="+mn-cs"/>
              </a:rPr>
              <a:t>台糖畜殖事業部</a:t>
            </a:r>
            <a:r>
              <a:rPr lang="en-US" altLang="zh-TW" sz="1200" kern="1200" dirty="0">
                <a:solidFill>
                  <a:schemeClr val="tx1"/>
                </a:solidFill>
                <a:effectLst/>
                <a:latin typeface="+mn-lt"/>
                <a:ea typeface="+mn-ea"/>
                <a:cs typeface="+mn-cs"/>
              </a:rPr>
              <a:t>2284.91kw+ </a:t>
            </a:r>
            <a:r>
              <a:rPr lang="zh-TW" altLang="zh-TW" sz="1200" kern="1200" dirty="0">
                <a:solidFill>
                  <a:schemeClr val="tx1"/>
                </a:solidFill>
                <a:effectLst/>
                <a:latin typeface="+mn-lt"/>
                <a:ea typeface="+mn-ea"/>
                <a:cs typeface="+mn-cs"/>
              </a:rPr>
              <a:t>台糖南區</a:t>
            </a:r>
            <a:r>
              <a:rPr lang="en-US" altLang="zh-TW" sz="1200" kern="1200" dirty="0">
                <a:solidFill>
                  <a:schemeClr val="tx1"/>
                </a:solidFill>
                <a:effectLst/>
                <a:latin typeface="+mn-lt"/>
                <a:ea typeface="+mn-ea"/>
                <a:cs typeface="+mn-cs"/>
              </a:rPr>
              <a:t>2,653.695kw+ </a:t>
            </a:r>
            <a:r>
              <a:rPr lang="zh-TW" altLang="zh-TW" sz="1200" kern="1200" dirty="0">
                <a:solidFill>
                  <a:schemeClr val="tx1"/>
                </a:solidFill>
                <a:effectLst/>
                <a:latin typeface="+mn-lt"/>
                <a:ea typeface="+mn-ea"/>
                <a:cs typeface="+mn-cs"/>
              </a:rPr>
              <a:t>東海豐</a:t>
            </a:r>
            <a:r>
              <a:rPr lang="en-US" altLang="zh-TW" sz="1200" kern="1200" dirty="0">
                <a:solidFill>
                  <a:schemeClr val="tx1"/>
                </a:solidFill>
                <a:effectLst/>
                <a:latin typeface="+mn-lt"/>
                <a:ea typeface="+mn-ea"/>
                <a:cs typeface="+mn-cs"/>
              </a:rPr>
              <a:t>1,997.75kw = 6,936.355KW </a:t>
            </a:r>
            <a:br>
              <a:rPr lang="en-US" altLang="zh-TW" sz="1200" kern="1200" dirty="0">
                <a:solidFill>
                  <a:schemeClr val="tx1"/>
                </a:solidFill>
                <a:effectLst/>
                <a:latin typeface="+mn-lt"/>
                <a:ea typeface="+mn-ea"/>
                <a:cs typeface="+mn-cs"/>
              </a:rPr>
            </a:br>
            <a:r>
              <a:rPr lang="en-US" altLang="zh-TW" sz="1200" kern="1200" dirty="0">
                <a:solidFill>
                  <a:schemeClr val="tx1"/>
                </a:solidFill>
                <a:effectLst/>
                <a:latin typeface="+mn-lt"/>
                <a:ea typeface="+mn-ea"/>
                <a:cs typeface="+mn-cs"/>
              </a:rPr>
              <a:t>2.</a:t>
            </a:r>
            <a:r>
              <a:rPr lang="zh-TW" altLang="zh-TW" sz="1200" kern="1200" dirty="0">
                <a:solidFill>
                  <a:schemeClr val="tx1"/>
                </a:solidFill>
                <a:effectLst/>
                <a:latin typeface="+mn-lt"/>
                <a:ea typeface="+mn-ea"/>
                <a:cs typeface="+mn-cs"/>
              </a:rPr>
              <a:t>學甲</a:t>
            </a:r>
            <a:r>
              <a:rPr lang="en-US" altLang="zh-TW" sz="1200" kern="1200" dirty="0">
                <a:solidFill>
                  <a:schemeClr val="tx1"/>
                </a:solidFill>
                <a:effectLst/>
                <a:latin typeface="+mn-lt"/>
                <a:ea typeface="+mn-ea"/>
                <a:cs typeface="+mn-cs"/>
              </a:rPr>
              <a:t> 75,696.60kw </a:t>
            </a:r>
            <a:endParaRPr lang="zh-TW" altLang="en-US" b="1" dirty="0"/>
          </a:p>
        </p:txBody>
      </p:sp>
    </p:spTree>
    <p:extLst>
      <p:ext uri="{BB962C8B-B14F-4D97-AF65-F5344CB8AC3E}">
        <p14:creationId xmlns:p14="http://schemas.microsoft.com/office/powerpoint/2010/main" val="301066877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pPr marL="360000" indent="-285750">
              <a:spcBef>
                <a:spcPts val="1200"/>
              </a:spcBef>
              <a:buFont typeface="Arial" panose="020B0604020202020204" pitchFamily="34" charset="0"/>
              <a:buChar char="•"/>
            </a:pPr>
            <a:endParaRPr lang="zh-TW" altLang="en-US" sz="1200" spc="300" dirty="0">
              <a:solidFill>
                <a:schemeClr val="bg1">
                  <a:lumMod val="50000"/>
                </a:schemeClr>
              </a:solidFill>
              <a:latin typeface="Microsoft JhengHei" panose="020B0604030504040204" pitchFamily="34" charset="-120"/>
              <a:ea typeface="Microsoft JhengHei" panose="020B0604030504040204" pitchFamily="34" charset="-120"/>
            </a:endParaRPr>
          </a:p>
        </p:txBody>
      </p:sp>
      <p:sp>
        <p:nvSpPr>
          <p:cNvPr id="4" name="投影片編號版面配置區 3"/>
          <p:cNvSpPr>
            <a:spLocks noGrp="1"/>
          </p:cNvSpPr>
          <p:nvPr>
            <p:ph type="sldNum" sz="quarter" idx="5"/>
          </p:nvPr>
        </p:nvSpPr>
        <p:spPr/>
        <p:txBody>
          <a:bodyPr/>
          <a:lstStyle/>
          <a:p>
            <a:fld id="{4FCCB8B2-652A-43F7-A22E-0CB410DDCB98}" type="slidenum">
              <a:rPr lang="zh-TW" altLang="en-US" smtClean="0"/>
              <a:t>9</a:t>
            </a:fld>
            <a:endParaRPr lang="zh-TW" altLang="en-US"/>
          </a:p>
        </p:txBody>
      </p:sp>
    </p:spTree>
    <p:extLst>
      <p:ext uri="{BB962C8B-B14F-4D97-AF65-F5344CB8AC3E}">
        <p14:creationId xmlns:p14="http://schemas.microsoft.com/office/powerpoint/2010/main" val="388176604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pPr marL="360000" indent="-285750">
              <a:spcBef>
                <a:spcPts val="1200"/>
              </a:spcBef>
              <a:buFont typeface="Arial" panose="020B0604020202020204" pitchFamily="34" charset="0"/>
              <a:buChar char="•"/>
            </a:pPr>
            <a:endParaRPr lang="zh-TW" altLang="en-US" sz="1200" spc="300" dirty="0">
              <a:solidFill>
                <a:schemeClr val="bg1">
                  <a:lumMod val="50000"/>
                </a:schemeClr>
              </a:solidFill>
              <a:latin typeface="Microsoft JhengHei" panose="020B0604030504040204" pitchFamily="34" charset="-120"/>
              <a:ea typeface="Microsoft JhengHei" panose="020B0604030504040204" pitchFamily="34" charset="-120"/>
            </a:endParaRPr>
          </a:p>
        </p:txBody>
      </p:sp>
      <p:sp>
        <p:nvSpPr>
          <p:cNvPr id="4" name="投影片編號版面配置區 3"/>
          <p:cNvSpPr>
            <a:spLocks noGrp="1"/>
          </p:cNvSpPr>
          <p:nvPr>
            <p:ph type="sldNum" sz="quarter" idx="5"/>
          </p:nvPr>
        </p:nvSpPr>
        <p:spPr/>
        <p:txBody>
          <a:bodyPr/>
          <a:lstStyle/>
          <a:p>
            <a:fld id="{4FCCB8B2-652A-43F7-A22E-0CB410DDCB98}" type="slidenum">
              <a:rPr lang="zh-TW" altLang="en-US" smtClean="0"/>
              <a:t>10</a:t>
            </a:fld>
            <a:endParaRPr lang="zh-TW" altLang="en-US"/>
          </a:p>
        </p:txBody>
      </p:sp>
    </p:spTree>
    <p:extLst>
      <p:ext uri="{BB962C8B-B14F-4D97-AF65-F5344CB8AC3E}">
        <p14:creationId xmlns:p14="http://schemas.microsoft.com/office/powerpoint/2010/main" val="396251544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pPr marL="360000" indent="-285750">
              <a:spcBef>
                <a:spcPts val="1200"/>
              </a:spcBef>
              <a:buFont typeface="Arial" panose="020B0604020202020204" pitchFamily="34" charset="0"/>
              <a:buChar char="•"/>
            </a:pPr>
            <a:endParaRPr lang="zh-TW" altLang="en-US" sz="1200" spc="300" dirty="0">
              <a:solidFill>
                <a:schemeClr val="bg1">
                  <a:lumMod val="50000"/>
                </a:schemeClr>
              </a:solidFill>
              <a:latin typeface="Microsoft JhengHei" panose="020B0604030504040204" pitchFamily="34" charset="-120"/>
              <a:ea typeface="Microsoft JhengHei" panose="020B0604030504040204" pitchFamily="34" charset="-120"/>
            </a:endParaRPr>
          </a:p>
        </p:txBody>
      </p:sp>
      <p:sp>
        <p:nvSpPr>
          <p:cNvPr id="4" name="投影片編號版面配置區 3"/>
          <p:cNvSpPr>
            <a:spLocks noGrp="1"/>
          </p:cNvSpPr>
          <p:nvPr>
            <p:ph type="sldNum" sz="quarter" idx="5"/>
          </p:nvPr>
        </p:nvSpPr>
        <p:spPr/>
        <p:txBody>
          <a:bodyPr/>
          <a:lstStyle/>
          <a:p>
            <a:fld id="{4FCCB8B2-652A-43F7-A22E-0CB410DDCB98}" type="slidenum">
              <a:rPr lang="zh-TW" altLang="en-US" smtClean="0"/>
              <a:t>12</a:t>
            </a:fld>
            <a:endParaRPr lang="zh-TW" altLang="en-US"/>
          </a:p>
        </p:txBody>
      </p:sp>
    </p:spTree>
    <p:extLst>
      <p:ext uri="{BB962C8B-B14F-4D97-AF65-F5344CB8AC3E}">
        <p14:creationId xmlns:p14="http://schemas.microsoft.com/office/powerpoint/2010/main" val="286022358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dirty="0"/>
              <a:t>集團合併營業績效</a:t>
            </a:r>
          </a:p>
        </p:txBody>
      </p:sp>
      <p:sp>
        <p:nvSpPr>
          <p:cNvPr id="4" name="投影片編號版面配置區 3"/>
          <p:cNvSpPr>
            <a:spLocks noGrp="1"/>
          </p:cNvSpPr>
          <p:nvPr>
            <p:ph type="sldNum" sz="quarter" idx="5"/>
          </p:nvPr>
        </p:nvSpPr>
        <p:spPr/>
        <p:txBody>
          <a:bodyPr/>
          <a:lstStyle/>
          <a:p>
            <a:pPr>
              <a:defRPr/>
            </a:pPr>
            <a:fld id="{8235659E-B7DC-4E80-9C47-71EF97D887BB}" type="slidenum">
              <a:rPr lang="zh-TW" altLang="en-US" smtClean="0"/>
              <a:pPr>
                <a:defRPr/>
              </a:pPr>
              <a:t>13</a:t>
            </a:fld>
            <a:endParaRPr lang="zh-TW" altLang="en-US"/>
          </a:p>
        </p:txBody>
      </p:sp>
    </p:spTree>
    <p:extLst>
      <p:ext uri="{BB962C8B-B14F-4D97-AF65-F5344CB8AC3E}">
        <p14:creationId xmlns:p14="http://schemas.microsoft.com/office/powerpoint/2010/main" val="256436265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dirty="0"/>
              <a:t>母公司 銷售 成品重量 趨勢</a:t>
            </a:r>
          </a:p>
        </p:txBody>
      </p:sp>
      <p:sp>
        <p:nvSpPr>
          <p:cNvPr id="4" name="投影片編號版面配置區 3"/>
          <p:cNvSpPr>
            <a:spLocks noGrp="1"/>
          </p:cNvSpPr>
          <p:nvPr>
            <p:ph type="sldNum" sz="quarter" idx="5"/>
          </p:nvPr>
        </p:nvSpPr>
        <p:spPr/>
        <p:txBody>
          <a:bodyPr/>
          <a:lstStyle/>
          <a:p>
            <a:pPr>
              <a:defRPr/>
            </a:pPr>
            <a:fld id="{8235659E-B7DC-4E80-9C47-71EF97D887BB}" type="slidenum">
              <a:rPr lang="zh-TW" altLang="en-US" smtClean="0"/>
              <a:pPr>
                <a:defRPr/>
              </a:pPr>
              <a:t>14</a:t>
            </a:fld>
            <a:endParaRPr lang="zh-TW" altLang="en-US"/>
          </a:p>
        </p:txBody>
      </p:sp>
    </p:spTree>
    <p:extLst>
      <p:ext uri="{BB962C8B-B14F-4D97-AF65-F5344CB8AC3E}">
        <p14:creationId xmlns:p14="http://schemas.microsoft.com/office/powerpoint/2010/main" val="363874279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標題投影片">
    <p:spTree>
      <p:nvGrpSpPr>
        <p:cNvPr id="1" name=""/>
        <p:cNvGrpSpPr/>
        <p:nvPr/>
      </p:nvGrpSpPr>
      <p:grpSpPr>
        <a:xfrm>
          <a:off x="0" y="0"/>
          <a:ext cx="0" cy="0"/>
          <a:chOff x="0" y="0"/>
          <a:chExt cx="0" cy="0"/>
        </a:xfrm>
      </p:grpSpPr>
      <p:pic>
        <p:nvPicPr>
          <p:cNvPr id="6" name="Picture 2" descr="P:\RW-Eason\wawa\大亞ppt&amp;簽名檔\ppt\大亞ppt空-06.jpg"/>
          <p:cNvPicPr>
            <a:picLocks noChangeAspect="1" noChangeArrowheads="1"/>
          </p:cNvPicPr>
          <p:nvPr userDrawn="1"/>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7" name="副標題 2"/>
          <p:cNvSpPr txBox="1">
            <a:spLocks/>
          </p:cNvSpPr>
          <p:nvPr userDrawn="1"/>
        </p:nvSpPr>
        <p:spPr>
          <a:xfrm>
            <a:off x="4859338" y="836613"/>
            <a:ext cx="3241675" cy="431800"/>
          </a:xfrm>
          <a:prstGeom prst="rect">
            <a:avLst/>
          </a:prstGeom>
        </p:spPr>
        <p:txBody>
          <a:bodyPr>
            <a:normAutofit/>
          </a:bodyPr>
          <a:lstStyle>
            <a:lvl1pPr marL="0" indent="0" algn="l" defTabSz="914400" rtl="0" eaLnBrk="1" latinLnBrk="0" hangingPunct="1">
              <a:spcBef>
                <a:spcPct val="20000"/>
              </a:spcBef>
              <a:buFont typeface="Arial" panose="020B0604020202020204" pitchFamily="34" charset="0"/>
              <a:buNone/>
              <a:defRPr sz="2000" kern="1200">
                <a:solidFill>
                  <a:schemeClr val="tx1"/>
                </a:solidFill>
                <a:latin typeface="微軟正黑體" panose="020B0604030504040204" pitchFamily="34" charset="-120"/>
                <a:ea typeface="微軟正黑體" panose="020B0604030504040204" pitchFamily="34" charset="-120"/>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fontAlgn="auto">
              <a:spcAft>
                <a:spcPts val="0"/>
              </a:spcAft>
              <a:defRPr/>
            </a:pPr>
            <a:endParaRPr kumimoji="0" lang="zh-TW" altLang="en-US" sz="1400" dirty="0">
              <a:solidFill>
                <a:prstClr val="black"/>
              </a:solidFill>
            </a:endParaRPr>
          </a:p>
        </p:txBody>
      </p:sp>
      <p:sp>
        <p:nvSpPr>
          <p:cNvPr id="2" name="標題 1"/>
          <p:cNvSpPr>
            <a:spLocks noGrp="1"/>
          </p:cNvSpPr>
          <p:nvPr>
            <p:ph type="ctrTitle"/>
          </p:nvPr>
        </p:nvSpPr>
        <p:spPr>
          <a:xfrm>
            <a:off x="1043608" y="2634481"/>
            <a:ext cx="7772400" cy="434479"/>
          </a:xfrm>
        </p:spPr>
        <p:txBody>
          <a:bodyPr>
            <a:normAutofit/>
          </a:bodyPr>
          <a:lstStyle>
            <a:lvl1pPr algn="l">
              <a:defRPr sz="2800" baseline="0">
                <a:latin typeface="微軟正黑體" panose="020B0604030504040204" pitchFamily="34" charset="-120"/>
                <a:ea typeface="微軟正黑體" panose="020B0604030504040204" pitchFamily="34" charset="-120"/>
              </a:defRPr>
            </a:lvl1pPr>
          </a:lstStyle>
          <a:p>
            <a:r>
              <a:rPr lang="zh-TW" altLang="en-US"/>
              <a:t>按一下以編輯母片標題樣式</a:t>
            </a:r>
            <a:endParaRPr lang="zh-TW" altLang="en-US" dirty="0"/>
          </a:p>
        </p:txBody>
      </p:sp>
      <p:sp>
        <p:nvSpPr>
          <p:cNvPr id="3" name="副標題 2"/>
          <p:cNvSpPr>
            <a:spLocks noGrp="1"/>
          </p:cNvSpPr>
          <p:nvPr>
            <p:ph type="subTitle" idx="1"/>
          </p:nvPr>
        </p:nvSpPr>
        <p:spPr>
          <a:xfrm>
            <a:off x="1043608" y="3140716"/>
            <a:ext cx="7776864" cy="360292"/>
          </a:xfrm>
        </p:spPr>
        <p:txBody>
          <a:bodyPr/>
          <a:lstStyle>
            <a:lvl1pPr marL="0" indent="0" algn="l">
              <a:buNone/>
              <a:defRPr sz="2000">
                <a:solidFill>
                  <a:schemeClr val="tx1"/>
                </a:solidFill>
                <a:latin typeface="微軟正黑體" panose="020B0604030504040204" pitchFamily="34" charset="-120"/>
                <a:ea typeface="微軟正黑體" panose="020B0604030504040204" pitchFamily="34" charset="-12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TW" altLang="en-US"/>
              <a:t>按一下以編輯母片副標題樣式</a:t>
            </a:r>
            <a:endParaRPr lang="zh-TW" altLang="en-US" dirty="0"/>
          </a:p>
        </p:txBody>
      </p:sp>
      <p:sp>
        <p:nvSpPr>
          <p:cNvPr id="13" name="內容版面配置區 12"/>
          <p:cNvSpPr>
            <a:spLocks noGrp="1"/>
          </p:cNvSpPr>
          <p:nvPr>
            <p:ph sz="quarter" idx="11"/>
          </p:nvPr>
        </p:nvSpPr>
        <p:spPr>
          <a:xfrm>
            <a:off x="1043608" y="3645024"/>
            <a:ext cx="7704062" cy="431328"/>
          </a:xfrm>
        </p:spPr>
        <p:txBody>
          <a:bodyPr>
            <a:normAutofit/>
          </a:bodyPr>
          <a:lstStyle>
            <a:lvl1pPr marL="0" indent="0">
              <a:buNone/>
              <a:defRPr sz="1200">
                <a:latin typeface="微軟正黑體" panose="020B0604030504040204" pitchFamily="34" charset="-120"/>
                <a:ea typeface="微軟正黑體" panose="020B0604030504040204" pitchFamily="34" charset="-120"/>
              </a:defRPr>
            </a:lvl1pPr>
            <a:lvl5pPr marL="1828800" indent="0">
              <a:buNone/>
              <a:defRPr/>
            </a:lvl5pPr>
          </a:lstStyle>
          <a:p>
            <a:pPr lvl="0"/>
            <a:r>
              <a:rPr lang="zh-TW" altLang="en-US"/>
              <a:t>按一下以編輯母片文字樣式</a:t>
            </a:r>
          </a:p>
        </p:txBody>
      </p:sp>
      <p:sp>
        <p:nvSpPr>
          <p:cNvPr id="15" name="文字版面配置區 14"/>
          <p:cNvSpPr>
            <a:spLocks noGrp="1"/>
          </p:cNvSpPr>
          <p:nvPr>
            <p:ph type="body" sz="quarter" idx="12"/>
          </p:nvPr>
        </p:nvSpPr>
        <p:spPr>
          <a:xfrm>
            <a:off x="4227096" y="811812"/>
            <a:ext cx="4896296" cy="384940"/>
          </a:xfrm>
        </p:spPr>
        <p:txBody>
          <a:bodyPr>
            <a:normAutofit/>
          </a:bodyPr>
          <a:lstStyle>
            <a:lvl1pPr marL="0" indent="0">
              <a:buNone/>
              <a:defRPr sz="1400">
                <a:latin typeface="微軟正黑體" panose="020B0604030504040204" pitchFamily="34" charset="-120"/>
                <a:ea typeface="微軟正黑體" panose="020B0604030504040204" pitchFamily="34" charset="-120"/>
              </a:defRPr>
            </a:lvl1pPr>
          </a:lstStyle>
          <a:p>
            <a:pPr lvl="0"/>
            <a:r>
              <a:rPr lang="zh-TW" altLang="en-US"/>
              <a:t>按一下以編輯母片文字樣式</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7_標題投影片">
    <p:spTree>
      <p:nvGrpSpPr>
        <p:cNvPr id="1" name=""/>
        <p:cNvGrpSpPr/>
        <p:nvPr/>
      </p:nvGrpSpPr>
      <p:grpSpPr>
        <a:xfrm>
          <a:off x="0" y="0"/>
          <a:ext cx="0" cy="0"/>
          <a:chOff x="0" y="0"/>
          <a:chExt cx="0" cy="0"/>
        </a:xfrm>
      </p:grpSpPr>
      <p:pic>
        <p:nvPicPr>
          <p:cNvPr id="5122" name="Picture 2" descr="P:\RW-Eason\wawa\大亞ppt&amp;簽名檔\ppt\大亞ppt空-08.jp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6858504"/>
          </a:xfrm>
          <a:prstGeom prst="rect">
            <a:avLst/>
          </a:prstGeom>
          <a:noFill/>
          <a:extLst>
            <a:ext uri="{909E8E84-426E-40DD-AFC4-6F175D3DCCD1}">
              <a14:hiddenFill xmlns:a14="http://schemas.microsoft.com/office/drawing/2010/main">
                <a:solidFill>
                  <a:srgbClr val="FFFFFF"/>
                </a:solidFill>
              </a14:hiddenFill>
            </a:ext>
          </a:extLst>
        </p:spPr>
      </p:pic>
      <p:sp>
        <p:nvSpPr>
          <p:cNvPr id="2" name="標題 1"/>
          <p:cNvSpPr>
            <a:spLocks noGrp="1"/>
          </p:cNvSpPr>
          <p:nvPr>
            <p:ph type="ctrTitle" hasCustomPrompt="1"/>
          </p:nvPr>
        </p:nvSpPr>
        <p:spPr>
          <a:xfrm>
            <a:off x="904056" y="692696"/>
            <a:ext cx="7772400" cy="792088"/>
          </a:xfrm>
        </p:spPr>
        <p:txBody>
          <a:bodyPr>
            <a:normAutofit/>
          </a:bodyPr>
          <a:lstStyle>
            <a:lvl1pPr algn="l">
              <a:defRPr sz="2800">
                <a:latin typeface="微軟正黑體" panose="020B0604030504040204" pitchFamily="34" charset="-120"/>
                <a:ea typeface="微軟正黑體" panose="020B0604030504040204" pitchFamily="34" charset="-120"/>
              </a:defRPr>
            </a:lvl1pPr>
          </a:lstStyle>
          <a:p>
            <a:r>
              <a:rPr lang="zh-TW" altLang="en-US" dirty="0"/>
              <a:t>內文標題</a:t>
            </a:r>
            <a:r>
              <a:rPr lang="en-US" altLang="zh-TW" dirty="0"/>
              <a:t>(</a:t>
            </a:r>
            <a:r>
              <a:rPr lang="zh-TW" altLang="en-US" dirty="0"/>
              <a:t>微軟正黑體 </a:t>
            </a:r>
            <a:r>
              <a:rPr lang="en-US" altLang="zh-TW" dirty="0"/>
              <a:t>Regular 28 </a:t>
            </a:r>
            <a:r>
              <a:rPr lang="en-US" altLang="zh-TW" dirty="0" err="1"/>
              <a:t>pt</a:t>
            </a:r>
            <a:r>
              <a:rPr lang="en-US" altLang="zh-TW" dirty="0"/>
              <a:t>)</a:t>
            </a:r>
            <a:endParaRPr lang="zh-TW" altLang="en-US" dirty="0"/>
          </a:p>
        </p:txBody>
      </p:sp>
      <p:sp>
        <p:nvSpPr>
          <p:cNvPr id="3" name="副標題 2"/>
          <p:cNvSpPr>
            <a:spLocks noGrp="1"/>
          </p:cNvSpPr>
          <p:nvPr>
            <p:ph type="subTitle" idx="1" hasCustomPrompt="1"/>
          </p:nvPr>
        </p:nvSpPr>
        <p:spPr>
          <a:xfrm>
            <a:off x="899592" y="2348880"/>
            <a:ext cx="6616824" cy="2952328"/>
          </a:xfrm>
        </p:spPr>
        <p:txBody>
          <a:bodyPr>
            <a:normAutofit/>
          </a:bodyPr>
          <a:lstStyle>
            <a:lvl1pPr marL="0" marR="0" indent="0" algn="l" defTabSz="914400" rtl="0" eaLnBrk="1" fontAlgn="auto" latinLnBrk="0" hangingPunct="1">
              <a:lnSpc>
                <a:spcPts val="2200"/>
              </a:lnSpc>
              <a:spcBef>
                <a:spcPct val="20000"/>
              </a:spcBef>
              <a:spcAft>
                <a:spcPts val="0"/>
              </a:spcAft>
              <a:buClrTx/>
              <a:buSzTx/>
              <a:buFont typeface="Wingdings" panose="05000000000000000000" pitchFamily="2" charset="2"/>
              <a:buNone/>
              <a:tabLst/>
              <a:defRPr sz="1300">
                <a:solidFill>
                  <a:schemeClr val="tx1">
                    <a:tint val="75000"/>
                  </a:schemeClr>
                </a:solidFill>
                <a:latin typeface="微軟正黑體" panose="020B0604030504040204" pitchFamily="34" charset="-120"/>
                <a:ea typeface="微軟正黑體" panose="020B0604030504040204" pitchFamily="34" charset="-12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TW" altLang="en-US" dirty="0"/>
              <a:t>●簡報提示文字微軟正黑體</a:t>
            </a:r>
            <a:r>
              <a:rPr lang="en-US" altLang="zh-TW" dirty="0"/>
              <a:t>Regular 13pt</a:t>
            </a:r>
          </a:p>
          <a:p>
            <a:r>
              <a:rPr lang="en-US" altLang="zh-TW" dirty="0"/>
              <a:t>-</a:t>
            </a:r>
            <a:r>
              <a:rPr lang="zh-TW" altLang="en-US" dirty="0"/>
              <a:t>簡報內文文字微軟正黑體</a:t>
            </a:r>
            <a:r>
              <a:rPr lang="en-US" altLang="zh-TW" dirty="0"/>
              <a:t>Regular</a:t>
            </a:r>
            <a:r>
              <a:rPr lang="zh-TW" altLang="en-US" dirty="0"/>
              <a:t>，撰寫內文從這裡開始撰寫內文從這裡開始</a:t>
            </a:r>
            <a:endParaRPr lang="en-US" altLang="zh-TW" dirty="0"/>
          </a:p>
          <a:p>
            <a:r>
              <a:rPr lang="zh-TW" altLang="en-US" dirty="0"/>
              <a:t>簡報提示文字微軟正黑體</a:t>
            </a:r>
            <a:r>
              <a:rPr lang="en-US" altLang="zh-TW" dirty="0"/>
              <a:t>Regular</a:t>
            </a:r>
          </a:p>
          <a:p>
            <a:r>
              <a:rPr lang="zh-TW" altLang="en-US" dirty="0"/>
              <a:t>簡報提示文字微軟正黑體</a:t>
            </a:r>
            <a:r>
              <a:rPr lang="en-US" altLang="zh-TW" dirty="0"/>
              <a:t>Regular</a:t>
            </a:r>
          </a:p>
          <a:p>
            <a:endParaRPr lang="zh-TW" altLang="en-US" dirty="0"/>
          </a:p>
        </p:txBody>
      </p:sp>
      <p:sp>
        <p:nvSpPr>
          <p:cNvPr id="4" name="日期版面配置區 3"/>
          <p:cNvSpPr>
            <a:spLocks noGrp="1"/>
          </p:cNvSpPr>
          <p:nvPr>
            <p:ph type="dt" sz="half" idx="10"/>
          </p:nvPr>
        </p:nvSpPr>
        <p:spPr>
          <a:xfrm>
            <a:off x="457200" y="6356350"/>
            <a:ext cx="2133600" cy="365125"/>
          </a:xfrm>
          <a:prstGeom prst="rect">
            <a:avLst/>
          </a:prstGeom>
        </p:spPr>
        <p:txBody>
          <a:bodyPr/>
          <a:lstStyle/>
          <a:p>
            <a:fld id="{30C38663-EBB9-45C5-96F9-F60323051C36}" type="datetimeFigureOut">
              <a:rPr lang="zh-TW" altLang="en-US" smtClean="0"/>
              <a:pPr/>
              <a:t>2023/03/27</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a:xfrm>
            <a:off x="6553200" y="6356350"/>
            <a:ext cx="2133600" cy="365125"/>
          </a:xfrm>
          <a:prstGeom prst="rect">
            <a:avLst/>
          </a:prstGeom>
        </p:spPr>
        <p:txBody>
          <a:bodyPr/>
          <a:lstStyle/>
          <a:p>
            <a:fld id="{58C89DEB-3A96-4859-9A12-208015B5559B}" type="slidenum">
              <a:rPr lang="zh-TW" altLang="en-US" smtClean="0"/>
              <a:pPr/>
              <a:t>‹#›</a:t>
            </a:fld>
            <a:endParaRPr lang="zh-TW" altLang="en-US"/>
          </a:p>
        </p:txBody>
      </p:sp>
      <p:sp>
        <p:nvSpPr>
          <p:cNvPr id="8" name="文字版面配置區 7"/>
          <p:cNvSpPr>
            <a:spLocks noGrp="1"/>
          </p:cNvSpPr>
          <p:nvPr>
            <p:ph type="body" sz="quarter" idx="13" hasCustomPrompt="1"/>
          </p:nvPr>
        </p:nvSpPr>
        <p:spPr>
          <a:xfrm>
            <a:off x="899592" y="1484784"/>
            <a:ext cx="7776864" cy="792088"/>
          </a:xfrm>
        </p:spPr>
        <p:txBody>
          <a:bodyPr>
            <a:normAutofit/>
          </a:bodyPr>
          <a:lstStyle>
            <a:lvl1pPr marL="0" indent="0">
              <a:buNone/>
              <a:defRPr sz="1600" baseline="0">
                <a:latin typeface="微軟正黑體" panose="020B0604030504040204" pitchFamily="34" charset="-120"/>
                <a:ea typeface="微軟正黑體" panose="020B0604030504040204" pitchFamily="34" charset="-120"/>
              </a:defRPr>
            </a:lvl1pPr>
          </a:lstStyle>
          <a:p>
            <a:pPr lvl="0"/>
            <a:r>
              <a:rPr lang="zh-TW" altLang="en-US" dirty="0"/>
              <a:t>簡報內文文字微軟正黑體</a:t>
            </a:r>
            <a:r>
              <a:rPr lang="en-US" altLang="zh-TW" dirty="0"/>
              <a:t>Regular 16pt </a:t>
            </a:r>
            <a:r>
              <a:rPr lang="zh-TW" altLang="en-US" dirty="0"/>
              <a:t>，撰寫內文從這裡開始撰寫內文從這裡撰寫內文從這裡開始撰寫內文從這裡開始 </a:t>
            </a:r>
            <a:r>
              <a:rPr lang="en-US" altLang="zh-TW" dirty="0"/>
              <a:t>(Regular 16pt)</a:t>
            </a:r>
            <a:endParaRPr lang="zh-TW" altLang="en-US" dirty="0"/>
          </a:p>
        </p:txBody>
      </p:sp>
    </p:spTree>
    <p:extLst>
      <p:ext uri="{BB962C8B-B14F-4D97-AF65-F5344CB8AC3E}">
        <p14:creationId xmlns:p14="http://schemas.microsoft.com/office/powerpoint/2010/main" val="145157911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8_標題投影片">
    <p:spTree>
      <p:nvGrpSpPr>
        <p:cNvPr id="1" name=""/>
        <p:cNvGrpSpPr/>
        <p:nvPr/>
      </p:nvGrpSpPr>
      <p:grpSpPr>
        <a:xfrm>
          <a:off x="0" y="0"/>
          <a:ext cx="0" cy="0"/>
          <a:chOff x="0" y="0"/>
          <a:chExt cx="0" cy="0"/>
        </a:xfrm>
      </p:grpSpPr>
      <p:pic>
        <p:nvPicPr>
          <p:cNvPr id="5122" name="Picture 2" descr="P:\RW-Eason\wawa\大亞ppt&amp;簽名檔\ppt\大亞ppt空-08.jp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6858504"/>
          </a:xfrm>
          <a:prstGeom prst="rect">
            <a:avLst/>
          </a:prstGeom>
          <a:noFill/>
          <a:extLst>
            <a:ext uri="{909E8E84-426E-40DD-AFC4-6F175D3DCCD1}">
              <a14:hiddenFill xmlns:a14="http://schemas.microsoft.com/office/drawing/2010/main">
                <a:solidFill>
                  <a:srgbClr val="FFFFFF"/>
                </a:solidFill>
              </a14:hiddenFill>
            </a:ext>
          </a:extLst>
        </p:spPr>
      </p:pic>
      <p:sp>
        <p:nvSpPr>
          <p:cNvPr id="2" name="標題 1"/>
          <p:cNvSpPr>
            <a:spLocks noGrp="1"/>
          </p:cNvSpPr>
          <p:nvPr>
            <p:ph type="ctrTitle" hasCustomPrompt="1"/>
          </p:nvPr>
        </p:nvSpPr>
        <p:spPr>
          <a:xfrm>
            <a:off x="904056" y="692696"/>
            <a:ext cx="7772400" cy="792088"/>
          </a:xfrm>
        </p:spPr>
        <p:txBody>
          <a:bodyPr>
            <a:normAutofit/>
          </a:bodyPr>
          <a:lstStyle>
            <a:lvl1pPr algn="l">
              <a:defRPr sz="2800">
                <a:latin typeface="微軟正黑體" panose="020B0604030504040204" pitchFamily="34" charset="-120"/>
                <a:ea typeface="微軟正黑體" panose="020B0604030504040204" pitchFamily="34" charset="-120"/>
              </a:defRPr>
            </a:lvl1pPr>
          </a:lstStyle>
          <a:p>
            <a:r>
              <a:rPr lang="zh-TW" altLang="en-US" dirty="0"/>
              <a:t>內文標題</a:t>
            </a:r>
            <a:r>
              <a:rPr lang="en-US" altLang="zh-TW" dirty="0"/>
              <a:t>(</a:t>
            </a:r>
            <a:r>
              <a:rPr lang="zh-TW" altLang="en-US" dirty="0"/>
              <a:t>微軟正黑體 </a:t>
            </a:r>
            <a:r>
              <a:rPr lang="en-US" altLang="zh-TW" dirty="0"/>
              <a:t>Regular 28 </a:t>
            </a:r>
            <a:r>
              <a:rPr lang="en-US" altLang="zh-TW" dirty="0" err="1"/>
              <a:t>pt</a:t>
            </a:r>
            <a:r>
              <a:rPr lang="en-US" altLang="zh-TW" dirty="0"/>
              <a:t>)</a:t>
            </a:r>
            <a:endParaRPr lang="zh-TW" altLang="en-US" dirty="0"/>
          </a:p>
        </p:txBody>
      </p:sp>
      <p:sp>
        <p:nvSpPr>
          <p:cNvPr id="3" name="副標題 2"/>
          <p:cNvSpPr>
            <a:spLocks noGrp="1"/>
          </p:cNvSpPr>
          <p:nvPr>
            <p:ph type="subTitle" idx="1" hasCustomPrompt="1"/>
          </p:nvPr>
        </p:nvSpPr>
        <p:spPr>
          <a:xfrm>
            <a:off x="899592" y="2348880"/>
            <a:ext cx="6616824" cy="2952328"/>
          </a:xfrm>
        </p:spPr>
        <p:txBody>
          <a:bodyPr>
            <a:normAutofit/>
          </a:bodyPr>
          <a:lstStyle>
            <a:lvl1pPr marL="0" marR="0" indent="0" algn="l" defTabSz="914400" rtl="0" eaLnBrk="1" fontAlgn="auto" latinLnBrk="0" hangingPunct="1">
              <a:lnSpc>
                <a:spcPts val="2200"/>
              </a:lnSpc>
              <a:spcBef>
                <a:spcPct val="20000"/>
              </a:spcBef>
              <a:spcAft>
                <a:spcPts val="0"/>
              </a:spcAft>
              <a:buClrTx/>
              <a:buSzTx/>
              <a:buFont typeface="Wingdings" panose="05000000000000000000" pitchFamily="2" charset="2"/>
              <a:buNone/>
              <a:tabLst/>
              <a:defRPr sz="1300">
                <a:solidFill>
                  <a:schemeClr val="tx1">
                    <a:tint val="75000"/>
                  </a:schemeClr>
                </a:solidFill>
                <a:latin typeface="微軟正黑體" panose="020B0604030504040204" pitchFamily="34" charset="-120"/>
                <a:ea typeface="微軟正黑體" panose="020B0604030504040204" pitchFamily="34" charset="-12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TW" altLang="en-US" dirty="0"/>
              <a:t>●簡報提示文字微軟正黑體</a:t>
            </a:r>
            <a:r>
              <a:rPr lang="en-US" altLang="zh-TW" dirty="0"/>
              <a:t>Regular 13pt</a:t>
            </a:r>
          </a:p>
          <a:p>
            <a:r>
              <a:rPr lang="en-US" altLang="zh-TW" dirty="0"/>
              <a:t>-</a:t>
            </a:r>
            <a:r>
              <a:rPr lang="zh-TW" altLang="en-US" dirty="0"/>
              <a:t>簡報內文文字微軟正黑體</a:t>
            </a:r>
            <a:r>
              <a:rPr lang="en-US" altLang="zh-TW" dirty="0"/>
              <a:t>Regular</a:t>
            </a:r>
            <a:r>
              <a:rPr lang="zh-TW" altLang="en-US" dirty="0"/>
              <a:t>，撰寫內文從這裡開始撰寫內文從這裡開始</a:t>
            </a:r>
            <a:endParaRPr lang="en-US" altLang="zh-TW" dirty="0"/>
          </a:p>
          <a:p>
            <a:r>
              <a:rPr lang="zh-TW" altLang="en-US" dirty="0"/>
              <a:t>簡報提示文字微軟正黑體</a:t>
            </a:r>
            <a:r>
              <a:rPr lang="en-US" altLang="zh-TW" dirty="0"/>
              <a:t>Regular</a:t>
            </a:r>
          </a:p>
          <a:p>
            <a:r>
              <a:rPr lang="zh-TW" altLang="en-US" dirty="0"/>
              <a:t>簡報提示文字微軟正黑體</a:t>
            </a:r>
            <a:r>
              <a:rPr lang="en-US" altLang="zh-TW" dirty="0"/>
              <a:t>Regular</a:t>
            </a:r>
          </a:p>
          <a:p>
            <a:endParaRPr lang="zh-TW" altLang="en-US" dirty="0"/>
          </a:p>
        </p:txBody>
      </p:sp>
      <p:sp>
        <p:nvSpPr>
          <p:cNvPr id="4" name="日期版面配置區 3"/>
          <p:cNvSpPr>
            <a:spLocks noGrp="1"/>
          </p:cNvSpPr>
          <p:nvPr>
            <p:ph type="dt" sz="half" idx="10"/>
          </p:nvPr>
        </p:nvSpPr>
        <p:spPr>
          <a:xfrm>
            <a:off x="457200" y="6356350"/>
            <a:ext cx="2133600" cy="365125"/>
          </a:xfrm>
          <a:prstGeom prst="rect">
            <a:avLst/>
          </a:prstGeom>
        </p:spPr>
        <p:txBody>
          <a:bodyPr/>
          <a:lstStyle/>
          <a:p>
            <a:fld id="{30C38663-EBB9-45C5-96F9-F60323051C36}" type="datetimeFigureOut">
              <a:rPr lang="zh-TW" altLang="en-US" smtClean="0"/>
              <a:pPr/>
              <a:t>2023/03/27</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a:xfrm>
            <a:off x="6553200" y="6356350"/>
            <a:ext cx="2133600" cy="365125"/>
          </a:xfrm>
          <a:prstGeom prst="rect">
            <a:avLst/>
          </a:prstGeom>
        </p:spPr>
        <p:txBody>
          <a:bodyPr/>
          <a:lstStyle/>
          <a:p>
            <a:fld id="{58C89DEB-3A96-4859-9A12-208015B5559B}" type="slidenum">
              <a:rPr lang="zh-TW" altLang="en-US" smtClean="0"/>
              <a:pPr/>
              <a:t>‹#›</a:t>
            </a:fld>
            <a:endParaRPr lang="zh-TW" altLang="en-US"/>
          </a:p>
        </p:txBody>
      </p:sp>
      <p:sp>
        <p:nvSpPr>
          <p:cNvPr id="8" name="文字版面配置區 7"/>
          <p:cNvSpPr>
            <a:spLocks noGrp="1"/>
          </p:cNvSpPr>
          <p:nvPr>
            <p:ph type="body" sz="quarter" idx="13" hasCustomPrompt="1"/>
          </p:nvPr>
        </p:nvSpPr>
        <p:spPr>
          <a:xfrm>
            <a:off x="899592" y="1484784"/>
            <a:ext cx="7776864" cy="792088"/>
          </a:xfrm>
        </p:spPr>
        <p:txBody>
          <a:bodyPr>
            <a:normAutofit/>
          </a:bodyPr>
          <a:lstStyle>
            <a:lvl1pPr marL="0" indent="0">
              <a:buNone/>
              <a:defRPr sz="1600" baseline="0">
                <a:latin typeface="微軟正黑體" panose="020B0604030504040204" pitchFamily="34" charset="-120"/>
                <a:ea typeface="微軟正黑體" panose="020B0604030504040204" pitchFamily="34" charset="-120"/>
              </a:defRPr>
            </a:lvl1pPr>
          </a:lstStyle>
          <a:p>
            <a:pPr lvl="0"/>
            <a:r>
              <a:rPr lang="zh-TW" altLang="en-US" dirty="0"/>
              <a:t>簡報內文文字微軟正黑體</a:t>
            </a:r>
            <a:r>
              <a:rPr lang="en-US" altLang="zh-TW" dirty="0"/>
              <a:t>Regular 16pt </a:t>
            </a:r>
            <a:r>
              <a:rPr lang="zh-TW" altLang="en-US" dirty="0"/>
              <a:t>，撰寫內文從這裡開始撰寫內文從這裡撰寫內文從這裡開始撰寫內文從這裡開始 </a:t>
            </a:r>
            <a:r>
              <a:rPr lang="en-US" altLang="zh-TW" dirty="0"/>
              <a:t>(Regular 16pt)</a:t>
            </a:r>
            <a:endParaRPr lang="zh-TW" altLang="en-US" dirty="0"/>
          </a:p>
        </p:txBody>
      </p:sp>
    </p:spTree>
    <p:extLst>
      <p:ext uri="{BB962C8B-B14F-4D97-AF65-F5344CB8AC3E}">
        <p14:creationId xmlns:p14="http://schemas.microsoft.com/office/powerpoint/2010/main" val="145157911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9_標題投影片">
    <p:spTree>
      <p:nvGrpSpPr>
        <p:cNvPr id="1" name=""/>
        <p:cNvGrpSpPr/>
        <p:nvPr/>
      </p:nvGrpSpPr>
      <p:grpSpPr>
        <a:xfrm>
          <a:off x="0" y="0"/>
          <a:ext cx="0" cy="0"/>
          <a:chOff x="0" y="0"/>
          <a:chExt cx="0" cy="0"/>
        </a:xfrm>
      </p:grpSpPr>
      <p:pic>
        <p:nvPicPr>
          <p:cNvPr id="1026" name="Picture 2" descr="P:\RW-Eason\wawa\大亞ppt&amp;簽名檔\ppt\大亞ppt空-06.jp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6858504"/>
          </a:xfrm>
          <a:prstGeom prst="rect">
            <a:avLst/>
          </a:prstGeom>
          <a:noFill/>
          <a:extLst>
            <a:ext uri="{909E8E84-426E-40DD-AFC4-6F175D3DCCD1}">
              <a14:hiddenFill xmlns:a14="http://schemas.microsoft.com/office/drawing/2010/main">
                <a:solidFill>
                  <a:srgbClr val="FFFFFF"/>
                </a:solidFill>
              </a14:hiddenFill>
            </a:ext>
          </a:extLst>
        </p:spPr>
      </p:pic>
      <p:sp>
        <p:nvSpPr>
          <p:cNvPr id="8" name="副標題 2"/>
          <p:cNvSpPr txBox="1">
            <a:spLocks/>
          </p:cNvSpPr>
          <p:nvPr userDrawn="1"/>
        </p:nvSpPr>
        <p:spPr>
          <a:xfrm>
            <a:off x="4860032" y="836712"/>
            <a:ext cx="3240360" cy="432300"/>
          </a:xfrm>
          <a:prstGeom prst="rect">
            <a:avLst/>
          </a:prstGeom>
        </p:spPr>
        <p:txBody>
          <a:bodyPr vert="horz" lIns="91440" tIns="45720" rIns="91440" bIns="45720" rtlCol="0">
            <a:normAutofit/>
          </a:bodyPr>
          <a:lstStyle>
            <a:lvl1pPr marL="0" indent="0" algn="l" defTabSz="914400" rtl="0" eaLnBrk="1" latinLnBrk="0" hangingPunct="1">
              <a:spcBef>
                <a:spcPct val="20000"/>
              </a:spcBef>
              <a:buFont typeface="Arial" panose="020B0604020202020204" pitchFamily="34" charset="0"/>
              <a:buNone/>
              <a:defRPr sz="2000" kern="1200">
                <a:solidFill>
                  <a:schemeClr val="tx1"/>
                </a:solidFill>
                <a:latin typeface="微軟正黑體" panose="020B0604030504040204" pitchFamily="34" charset="-120"/>
                <a:ea typeface="微軟正黑體" panose="020B0604030504040204" pitchFamily="34" charset="-120"/>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endParaRPr lang="zh-TW" altLang="en-US" sz="1400" dirty="0"/>
          </a:p>
        </p:txBody>
      </p:sp>
      <p:sp>
        <p:nvSpPr>
          <p:cNvPr id="2" name="標題 1"/>
          <p:cNvSpPr>
            <a:spLocks noGrp="1"/>
          </p:cNvSpPr>
          <p:nvPr>
            <p:ph type="ctrTitle" hasCustomPrompt="1"/>
          </p:nvPr>
        </p:nvSpPr>
        <p:spPr>
          <a:xfrm>
            <a:off x="1043608" y="2634481"/>
            <a:ext cx="7772400" cy="434479"/>
          </a:xfrm>
        </p:spPr>
        <p:txBody>
          <a:bodyPr>
            <a:normAutofit/>
          </a:bodyPr>
          <a:lstStyle>
            <a:lvl1pPr algn="l">
              <a:defRPr sz="2800" baseline="0">
                <a:latin typeface="微軟正黑體" panose="020B0604030504040204" pitchFamily="34" charset="-120"/>
                <a:ea typeface="微軟正黑體" panose="020B0604030504040204" pitchFamily="34" charset="-120"/>
              </a:defRPr>
            </a:lvl1pPr>
          </a:lstStyle>
          <a:p>
            <a:r>
              <a:rPr lang="zh-TW" altLang="en-US" dirty="0"/>
              <a:t>簡報標題</a:t>
            </a:r>
            <a:r>
              <a:rPr lang="en-US" altLang="zh-TW" dirty="0"/>
              <a:t>(</a:t>
            </a:r>
            <a:r>
              <a:rPr lang="zh-TW" altLang="en-US" dirty="0"/>
              <a:t>微軟正黑體 </a:t>
            </a:r>
            <a:r>
              <a:rPr lang="en-US" altLang="zh-TW" dirty="0"/>
              <a:t>Bold  28pt)</a:t>
            </a:r>
            <a:endParaRPr lang="zh-TW" altLang="en-US" dirty="0"/>
          </a:p>
        </p:txBody>
      </p:sp>
      <p:sp>
        <p:nvSpPr>
          <p:cNvPr id="3" name="副標題 2"/>
          <p:cNvSpPr>
            <a:spLocks noGrp="1"/>
          </p:cNvSpPr>
          <p:nvPr>
            <p:ph type="subTitle" idx="1" hasCustomPrompt="1"/>
          </p:nvPr>
        </p:nvSpPr>
        <p:spPr>
          <a:xfrm>
            <a:off x="1043608" y="3140716"/>
            <a:ext cx="7776864" cy="360292"/>
          </a:xfrm>
        </p:spPr>
        <p:txBody>
          <a:bodyPr/>
          <a:lstStyle>
            <a:lvl1pPr marL="0" indent="0" algn="l">
              <a:buNone/>
              <a:defRPr sz="2000">
                <a:solidFill>
                  <a:schemeClr val="tx1"/>
                </a:solidFill>
                <a:latin typeface="微軟正黑體" panose="020B0604030504040204" pitchFamily="34" charset="-120"/>
                <a:ea typeface="微軟正黑體" panose="020B0604030504040204" pitchFamily="34" charset="-12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TW" altLang="en-US" dirty="0"/>
              <a:t>簡報次標題及附註</a:t>
            </a:r>
            <a:r>
              <a:rPr lang="en-US" altLang="zh-TW" dirty="0"/>
              <a:t>(</a:t>
            </a:r>
            <a:r>
              <a:rPr lang="zh-TW" altLang="en-US" dirty="0"/>
              <a:t>微軟正黑體 </a:t>
            </a:r>
            <a:r>
              <a:rPr lang="en-US" altLang="zh-TW" dirty="0"/>
              <a:t>Bold    20pt)</a:t>
            </a:r>
            <a:endParaRPr lang="zh-TW" altLang="en-US" dirty="0"/>
          </a:p>
        </p:txBody>
      </p:sp>
      <p:sp>
        <p:nvSpPr>
          <p:cNvPr id="13" name="內容版面配置區 12"/>
          <p:cNvSpPr>
            <a:spLocks noGrp="1"/>
          </p:cNvSpPr>
          <p:nvPr>
            <p:ph sz="quarter" idx="11" hasCustomPrompt="1"/>
          </p:nvPr>
        </p:nvSpPr>
        <p:spPr>
          <a:xfrm>
            <a:off x="1043608" y="3645024"/>
            <a:ext cx="7704062" cy="431328"/>
          </a:xfrm>
        </p:spPr>
        <p:txBody>
          <a:bodyPr>
            <a:normAutofit/>
          </a:bodyPr>
          <a:lstStyle>
            <a:lvl1pPr marL="0" indent="0">
              <a:buNone/>
              <a:defRPr sz="1200">
                <a:latin typeface="微軟正黑體" panose="020B0604030504040204" pitchFamily="34" charset="-120"/>
                <a:ea typeface="微軟正黑體" panose="020B0604030504040204" pitchFamily="34" charset="-120"/>
              </a:defRPr>
            </a:lvl1pPr>
            <a:lvl5pPr marL="1828800" indent="0">
              <a:buNone/>
              <a:defRPr/>
            </a:lvl5pPr>
          </a:lstStyle>
          <a:p>
            <a:r>
              <a:rPr lang="en-US" altLang="zh-TW" sz="1400" dirty="0"/>
              <a:t>Oct</a:t>
            </a:r>
            <a:r>
              <a:rPr lang="en-US" altLang="zh-TW" sz="1400" baseline="0" dirty="0"/>
              <a:t> 18, 2013 </a:t>
            </a:r>
            <a:r>
              <a:rPr lang="zh-TW" altLang="en-US" sz="1400" baseline="0" dirty="0"/>
              <a:t>單位或部門</a:t>
            </a:r>
            <a:r>
              <a:rPr lang="en-US" altLang="zh-TW" sz="1400" baseline="0" dirty="0"/>
              <a:t>(</a:t>
            </a:r>
            <a:r>
              <a:rPr lang="zh-TW" altLang="en-US" sz="1400" baseline="0" dirty="0"/>
              <a:t>微軟正黑體 </a:t>
            </a:r>
            <a:r>
              <a:rPr lang="en-US" altLang="zh-TW" sz="1400" baseline="0" dirty="0"/>
              <a:t>Regular &amp; Arial Regular 12pt )</a:t>
            </a:r>
            <a:endParaRPr lang="zh-TW" altLang="en-US" sz="1400" dirty="0"/>
          </a:p>
        </p:txBody>
      </p:sp>
      <p:sp>
        <p:nvSpPr>
          <p:cNvPr id="15" name="文字版面配置區 14"/>
          <p:cNvSpPr>
            <a:spLocks noGrp="1"/>
          </p:cNvSpPr>
          <p:nvPr>
            <p:ph type="body" sz="quarter" idx="12" hasCustomPrompt="1"/>
          </p:nvPr>
        </p:nvSpPr>
        <p:spPr>
          <a:xfrm>
            <a:off x="4227096" y="811812"/>
            <a:ext cx="4896296" cy="384940"/>
          </a:xfrm>
        </p:spPr>
        <p:txBody>
          <a:bodyPr>
            <a:normAutofit/>
          </a:bodyPr>
          <a:lstStyle>
            <a:lvl1pPr marL="0" indent="0">
              <a:buNone/>
              <a:defRPr sz="1400">
                <a:latin typeface="微軟正黑體" panose="020B0604030504040204" pitchFamily="34" charset="-120"/>
                <a:ea typeface="微軟正黑體" panose="020B0604030504040204" pitchFamily="34" charset="-120"/>
              </a:defRPr>
            </a:lvl1pPr>
          </a:lstStyle>
          <a:p>
            <a:r>
              <a:rPr lang="zh-TW" altLang="en-US" sz="1400" baseline="0" dirty="0"/>
              <a:t>公司名稱</a:t>
            </a:r>
            <a:r>
              <a:rPr lang="en-US" altLang="zh-TW" sz="1400" baseline="0" dirty="0"/>
              <a:t>(</a:t>
            </a:r>
            <a:r>
              <a:rPr lang="zh-TW" altLang="en-US" sz="1400" baseline="0" dirty="0"/>
              <a:t>微軟正黑體 </a:t>
            </a:r>
            <a:r>
              <a:rPr lang="en-US" altLang="zh-TW" sz="1400" baseline="0" dirty="0"/>
              <a:t>Regular 14pt) </a:t>
            </a:r>
            <a:endParaRPr lang="zh-TW" altLang="en-US" sz="1400" dirty="0"/>
          </a:p>
        </p:txBody>
      </p:sp>
    </p:spTree>
    <p:extLst>
      <p:ext uri="{BB962C8B-B14F-4D97-AF65-F5344CB8AC3E}">
        <p14:creationId xmlns:p14="http://schemas.microsoft.com/office/powerpoint/2010/main" val="216746725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cSld name="10_標題投影片">
    <p:spTree>
      <p:nvGrpSpPr>
        <p:cNvPr id="1" name=""/>
        <p:cNvGrpSpPr/>
        <p:nvPr/>
      </p:nvGrpSpPr>
      <p:grpSpPr>
        <a:xfrm>
          <a:off x="0" y="0"/>
          <a:ext cx="0" cy="0"/>
          <a:chOff x="0" y="0"/>
          <a:chExt cx="0" cy="0"/>
        </a:xfrm>
      </p:grpSpPr>
      <p:pic>
        <p:nvPicPr>
          <p:cNvPr id="5122" name="Picture 2" descr="P:\RW-Eason\wawa\大亞ppt&amp;簽名檔\ppt\大亞ppt空-08.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6858504"/>
          </a:xfrm>
          <a:prstGeom prst="rect">
            <a:avLst/>
          </a:prstGeom>
          <a:noFill/>
          <a:extLst>
            <a:ext uri="{909E8E84-426E-40DD-AFC4-6F175D3DCCD1}">
              <a14:hiddenFill xmlns:a14="http://schemas.microsoft.com/office/drawing/2010/main">
                <a:solidFill>
                  <a:srgbClr val="FFFFFF"/>
                </a:solidFill>
              </a14:hiddenFill>
            </a:ext>
          </a:extLst>
        </p:spPr>
      </p:pic>
      <p:sp>
        <p:nvSpPr>
          <p:cNvPr id="2" name="標題 1"/>
          <p:cNvSpPr>
            <a:spLocks noGrp="1"/>
          </p:cNvSpPr>
          <p:nvPr>
            <p:ph type="ctrTitle" hasCustomPrompt="1"/>
          </p:nvPr>
        </p:nvSpPr>
        <p:spPr>
          <a:xfrm>
            <a:off x="904056" y="692696"/>
            <a:ext cx="7772400" cy="792088"/>
          </a:xfrm>
        </p:spPr>
        <p:txBody>
          <a:bodyPr>
            <a:normAutofit/>
          </a:bodyPr>
          <a:lstStyle>
            <a:lvl1pPr algn="l">
              <a:defRPr sz="2800">
                <a:latin typeface="微軟正黑體" panose="020B0604030504040204" pitchFamily="34" charset="-120"/>
                <a:ea typeface="微軟正黑體" panose="020B0604030504040204" pitchFamily="34" charset="-120"/>
              </a:defRPr>
            </a:lvl1pPr>
          </a:lstStyle>
          <a:p>
            <a:r>
              <a:rPr lang="zh-TW" altLang="en-US" dirty="0"/>
              <a:t>內文標題</a:t>
            </a:r>
            <a:r>
              <a:rPr lang="en-US" altLang="zh-TW" dirty="0"/>
              <a:t>(</a:t>
            </a:r>
            <a:r>
              <a:rPr lang="zh-TW" altLang="en-US" dirty="0"/>
              <a:t>微軟正黑體 </a:t>
            </a:r>
            <a:r>
              <a:rPr lang="en-US" altLang="zh-TW" dirty="0"/>
              <a:t>Regular 28 </a:t>
            </a:r>
            <a:r>
              <a:rPr lang="en-US" altLang="zh-TW" dirty="0" err="1"/>
              <a:t>pt</a:t>
            </a:r>
            <a:r>
              <a:rPr lang="en-US" altLang="zh-TW" dirty="0"/>
              <a:t>)</a:t>
            </a:r>
            <a:endParaRPr lang="zh-TW" altLang="en-US" dirty="0"/>
          </a:p>
        </p:txBody>
      </p:sp>
      <p:sp>
        <p:nvSpPr>
          <p:cNvPr id="3" name="副標題 2"/>
          <p:cNvSpPr>
            <a:spLocks noGrp="1"/>
          </p:cNvSpPr>
          <p:nvPr>
            <p:ph type="subTitle" idx="1" hasCustomPrompt="1"/>
          </p:nvPr>
        </p:nvSpPr>
        <p:spPr>
          <a:xfrm>
            <a:off x="899592" y="2348880"/>
            <a:ext cx="6616824" cy="2952328"/>
          </a:xfrm>
        </p:spPr>
        <p:txBody>
          <a:bodyPr>
            <a:normAutofit/>
          </a:bodyPr>
          <a:lstStyle>
            <a:lvl1pPr marL="0" marR="0" indent="0" algn="l" defTabSz="914400" rtl="0" eaLnBrk="1" fontAlgn="auto" latinLnBrk="0" hangingPunct="1">
              <a:lnSpc>
                <a:spcPts val="2200"/>
              </a:lnSpc>
              <a:spcBef>
                <a:spcPct val="20000"/>
              </a:spcBef>
              <a:spcAft>
                <a:spcPts val="0"/>
              </a:spcAft>
              <a:buClrTx/>
              <a:buSzTx/>
              <a:buFont typeface="Wingdings" panose="05000000000000000000" pitchFamily="2" charset="2"/>
              <a:buNone/>
              <a:tabLst/>
              <a:defRPr sz="1300">
                <a:solidFill>
                  <a:schemeClr val="tx1">
                    <a:tint val="75000"/>
                  </a:schemeClr>
                </a:solidFill>
                <a:latin typeface="微軟正黑體" panose="020B0604030504040204" pitchFamily="34" charset="-120"/>
                <a:ea typeface="微軟正黑體" panose="020B0604030504040204" pitchFamily="34" charset="-12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TW" altLang="en-US" dirty="0"/>
              <a:t>●簡報提示文字微軟正黑體</a:t>
            </a:r>
            <a:r>
              <a:rPr lang="en-US" altLang="zh-TW" dirty="0"/>
              <a:t>Regular 13pt</a:t>
            </a:r>
          </a:p>
          <a:p>
            <a:r>
              <a:rPr lang="en-US" altLang="zh-TW" dirty="0"/>
              <a:t>-</a:t>
            </a:r>
            <a:r>
              <a:rPr lang="zh-TW" altLang="en-US" dirty="0"/>
              <a:t>簡報內文文字微軟正黑體</a:t>
            </a:r>
            <a:r>
              <a:rPr lang="en-US" altLang="zh-TW" dirty="0"/>
              <a:t>Regular</a:t>
            </a:r>
            <a:r>
              <a:rPr lang="zh-TW" altLang="en-US" dirty="0"/>
              <a:t>，撰寫內文從這裡開始撰寫內文從這裡開始</a:t>
            </a:r>
            <a:endParaRPr lang="en-US" altLang="zh-TW" dirty="0"/>
          </a:p>
          <a:p>
            <a:r>
              <a:rPr lang="zh-TW" altLang="en-US" dirty="0"/>
              <a:t>簡報提示文字微軟正黑體</a:t>
            </a:r>
            <a:r>
              <a:rPr lang="en-US" altLang="zh-TW" dirty="0"/>
              <a:t>Regular</a:t>
            </a:r>
          </a:p>
          <a:p>
            <a:r>
              <a:rPr lang="zh-TW" altLang="en-US" dirty="0"/>
              <a:t>簡報提示文字微軟正黑體</a:t>
            </a:r>
            <a:r>
              <a:rPr lang="en-US" altLang="zh-TW" dirty="0"/>
              <a:t>Regular</a:t>
            </a:r>
          </a:p>
          <a:p>
            <a:endParaRPr lang="zh-TW" altLang="en-US" dirty="0"/>
          </a:p>
        </p:txBody>
      </p:sp>
      <p:sp>
        <p:nvSpPr>
          <p:cNvPr id="4" name="日期版面配置區 3"/>
          <p:cNvSpPr>
            <a:spLocks noGrp="1"/>
          </p:cNvSpPr>
          <p:nvPr>
            <p:ph type="dt" sz="half" idx="10"/>
          </p:nvPr>
        </p:nvSpPr>
        <p:spPr/>
        <p:txBody>
          <a:bodyPr/>
          <a:lstStyle/>
          <a:p>
            <a:pPr>
              <a:defRPr/>
            </a:pPr>
            <a:endParaRPr lang="zh-TW" altLang="en-US"/>
          </a:p>
        </p:txBody>
      </p:sp>
      <p:sp>
        <p:nvSpPr>
          <p:cNvPr id="5" name="頁尾版面配置區 4"/>
          <p:cNvSpPr>
            <a:spLocks noGrp="1"/>
          </p:cNvSpPr>
          <p:nvPr>
            <p:ph type="ftr" sz="quarter" idx="11"/>
          </p:nvPr>
        </p:nvSpPr>
        <p:spPr/>
        <p:txBody>
          <a:bodyPr/>
          <a:lstStyle/>
          <a:p>
            <a:pPr>
              <a:defRPr/>
            </a:pPr>
            <a:endParaRPr lang="zh-TW" altLang="en-US"/>
          </a:p>
        </p:txBody>
      </p:sp>
      <p:sp>
        <p:nvSpPr>
          <p:cNvPr id="6" name="投影片編號版面配置區 5"/>
          <p:cNvSpPr>
            <a:spLocks noGrp="1"/>
          </p:cNvSpPr>
          <p:nvPr>
            <p:ph type="sldNum" sz="quarter" idx="12"/>
          </p:nvPr>
        </p:nvSpPr>
        <p:spPr/>
        <p:txBody>
          <a:bodyPr/>
          <a:lstStyle/>
          <a:p>
            <a:pPr>
              <a:defRPr/>
            </a:pPr>
            <a:fld id="{5C8EB7E5-4117-4682-ABCD-F35A9110AF63}" type="slidenum">
              <a:rPr lang="zh-TW" altLang="en-US" smtClean="0"/>
              <a:pPr>
                <a:defRPr/>
              </a:pPr>
              <a:t>‹#›</a:t>
            </a:fld>
            <a:endParaRPr lang="zh-TW" altLang="en-US"/>
          </a:p>
        </p:txBody>
      </p:sp>
      <p:sp>
        <p:nvSpPr>
          <p:cNvPr id="8" name="文字版面配置區 7"/>
          <p:cNvSpPr>
            <a:spLocks noGrp="1"/>
          </p:cNvSpPr>
          <p:nvPr>
            <p:ph type="body" sz="quarter" idx="13" hasCustomPrompt="1"/>
          </p:nvPr>
        </p:nvSpPr>
        <p:spPr>
          <a:xfrm>
            <a:off x="899592" y="1484784"/>
            <a:ext cx="7776864" cy="792088"/>
          </a:xfrm>
        </p:spPr>
        <p:txBody>
          <a:bodyPr>
            <a:normAutofit/>
          </a:bodyPr>
          <a:lstStyle>
            <a:lvl1pPr marL="0" indent="0">
              <a:buNone/>
              <a:defRPr sz="1600" baseline="0">
                <a:latin typeface="微軟正黑體" panose="020B0604030504040204" pitchFamily="34" charset="-120"/>
                <a:ea typeface="微軟正黑體" panose="020B0604030504040204" pitchFamily="34" charset="-120"/>
              </a:defRPr>
            </a:lvl1pPr>
          </a:lstStyle>
          <a:p>
            <a:pPr lvl="0"/>
            <a:r>
              <a:rPr lang="zh-TW" altLang="en-US" dirty="0"/>
              <a:t>簡報內文文字微軟正黑體</a:t>
            </a:r>
            <a:r>
              <a:rPr lang="en-US" altLang="zh-TW" dirty="0"/>
              <a:t>Regular 16pt </a:t>
            </a:r>
            <a:r>
              <a:rPr lang="zh-TW" altLang="en-US" dirty="0"/>
              <a:t>，撰寫內文從這裡開始撰寫內文從這裡撰寫內文從這裡開始撰寫內文從這裡開始 </a:t>
            </a:r>
            <a:r>
              <a:rPr lang="en-US" altLang="zh-TW" dirty="0"/>
              <a:t>(Regular 16pt)</a:t>
            </a:r>
            <a:endParaRPr lang="zh-TW" altLang="en-US" dirty="0"/>
          </a:p>
        </p:txBody>
      </p:sp>
    </p:spTree>
    <p:extLst>
      <p:ext uri="{BB962C8B-B14F-4D97-AF65-F5344CB8AC3E}">
        <p14:creationId xmlns:p14="http://schemas.microsoft.com/office/powerpoint/2010/main" val="315424768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Only">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日期版面配置區 2"/>
          <p:cNvSpPr>
            <a:spLocks noGrp="1"/>
          </p:cNvSpPr>
          <p:nvPr>
            <p:ph type="dt" sz="half" idx="10"/>
          </p:nvPr>
        </p:nvSpPr>
        <p:spPr/>
        <p:txBody>
          <a:bodyPr/>
          <a:lstStyle/>
          <a:p>
            <a:endParaRPr lang="zh-TW" altLang="en-US"/>
          </a:p>
        </p:txBody>
      </p:sp>
      <p:sp>
        <p:nvSpPr>
          <p:cNvPr id="4" name="頁尾版面配置區 3"/>
          <p:cNvSpPr>
            <a:spLocks noGrp="1"/>
          </p:cNvSpPr>
          <p:nvPr>
            <p:ph type="ftr" sz="quarter" idx="11"/>
          </p:nvPr>
        </p:nvSpPr>
        <p:spPr/>
        <p:txBody>
          <a:bodyPr/>
          <a:lstStyle/>
          <a:p>
            <a:endParaRPr lang="zh-TW" altLang="en-US"/>
          </a:p>
        </p:txBody>
      </p:sp>
      <p:sp>
        <p:nvSpPr>
          <p:cNvPr id="5" name="投影片編號版面配置區 4"/>
          <p:cNvSpPr>
            <a:spLocks noGrp="1"/>
          </p:cNvSpPr>
          <p:nvPr>
            <p:ph type="sldNum" sz="quarter" idx="12"/>
          </p:nvPr>
        </p:nvSpPr>
        <p:spPr/>
        <p:txBody>
          <a:bodyPr/>
          <a:lstStyle/>
          <a:p>
            <a:fld id="{0DEF9C50-7927-4CF5-A68E-0A99E818B14C}" type="slidenum">
              <a:rPr lang="zh-TW" altLang="en-US" smtClean="0"/>
              <a:pPr/>
              <a:t>‹#›</a:t>
            </a:fld>
            <a:endParaRPr lang="zh-TW" altLang="en-US"/>
          </a:p>
        </p:txBody>
      </p:sp>
    </p:spTree>
    <p:extLst>
      <p:ext uri="{BB962C8B-B14F-4D97-AF65-F5344CB8AC3E}">
        <p14:creationId xmlns:p14="http://schemas.microsoft.com/office/powerpoint/2010/main" val="140350982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標題投影片">
    <p:spTree>
      <p:nvGrpSpPr>
        <p:cNvPr id="1" name=""/>
        <p:cNvGrpSpPr/>
        <p:nvPr/>
      </p:nvGrpSpPr>
      <p:grpSpPr>
        <a:xfrm>
          <a:off x="0" y="0"/>
          <a:ext cx="0" cy="0"/>
          <a:chOff x="0" y="0"/>
          <a:chExt cx="0" cy="0"/>
        </a:xfrm>
      </p:grpSpPr>
      <p:sp>
        <p:nvSpPr>
          <p:cNvPr id="2" name="標題 1"/>
          <p:cNvSpPr>
            <a:spLocks noGrp="1"/>
          </p:cNvSpPr>
          <p:nvPr>
            <p:ph type="ctrTitle"/>
          </p:nvPr>
        </p:nvSpPr>
        <p:spPr>
          <a:xfrm>
            <a:off x="685800" y="2130429"/>
            <a:ext cx="7772400" cy="1470025"/>
          </a:xfrm>
        </p:spPr>
        <p:txBody>
          <a:bodyPr/>
          <a:lstStyle/>
          <a:p>
            <a:r>
              <a:rPr lang="zh-TW" altLang="en-US"/>
              <a:t>按一下以編輯母片標題樣式</a:t>
            </a:r>
          </a:p>
        </p:txBody>
      </p:sp>
      <p:sp>
        <p:nvSpPr>
          <p:cNvPr id="3" name="副標題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TW" altLang="en-US"/>
              <a:t>按一下以編輯母片副標題樣式</a:t>
            </a:r>
          </a:p>
        </p:txBody>
      </p:sp>
      <p:sp>
        <p:nvSpPr>
          <p:cNvPr id="4" name="日期版面配置區 3"/>
          <p:cNvSpPr>
            <a:spLocks noGrp="1"/>
          </p:cNvSpPr>
          <p:nvPr>
            <p:ph type="dt" sz="half" idx="10"/>
          </p:nvPr>
        </p:nvSpPr>
        <p:spPr/>
        <p:txBody>
          <a:bodyPr/>
          <a:lstStyle/>
          <a:p>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0DEF9C50-7927-4CF5-A68E-0A99E818B14C}" type="slidenum">
              <a:rPr lang="zh-TW" altLang="en-US" smtClean="0"/>
              <a:pPr/>
              <a:t>‹#›</a:t>
            </a:fld>
            <a:endParaRPr lang="zh-TW" altLang="en-US"/>
          </a:p>
        </p:txBody>
      </p:sp>
    </p:spTree>
    <p:extLst>
      <p:ext uri="{BB962C8B-B14F-4D97-AF65-F5344CB8AC3E}">
        <p14:creationId xmlns:p14="http://schemas.microsoft.com/office/powerpoint/2010/main" val="33136343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內容版面配置區 2"/>
          <p:cNvSpPr>
            <a:spLocks noGrp="1"/>
          </p:cNvSpPr>
          <p:nvPr>
            <p:ph idx="1"/>
          </p:nvPr>
        </p:nvSpPr>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日期版面配置區 3"/>
          <p:cNvSpPr>
            <a:spLocks noGrp="1"/>
          </p:cNvSpPr>
          <p:nvPr>
            <p:ph type="dt" sz="half" idx="10"/>
          </p:nvPr>
        </p:nvSpPr>
        <p:spPr/>
        <p:txBody>
          <a:bodyPr/>
          <a:lstStyle/>
          <a:p>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0DEF9C50-7927-4CF5-A68E-0A99E818B14C}" type="slidenum">
              <a:rPr lang="zh-TW" altLang="en-US" smtClean="0"/>
              <a:pPr/>
              <a:t>‹#›</a:t>
            </a:fld>
            <a:endParaRPr lang="zh-TW" altLang="en-US"/>
          </a:p>
        </p:txBody>
      </p:sp>
    </p:spTree>
    <p:extLst>
      <p:ext uri="{BB962C8B-B14F-4D97-AF65-F5344CB8AC3E}">
        <p14:creationId xmlns:p14="http://schemas.microsoft.com/office/powerpoint/2010/main" val="149256687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區段標題">
    <p:spTree>
      <p:nvGrpSpPr>
        <p:cNvPr id="1" name=""/>
        <p:cNvGrpSpPr/>
        <p:nvPr/>
      </p:nvGrpSpPr>
      <p:grpSpPr>
        <a:xfrm>
          <a:off x="0" y="0"/>
          <a:ext cx="0" cy="0"/>
          <a:chOff x="0" y="0"/>
          <a:chExt cx="0" cy="0"/>
        </a:xfrm>
      </p:grpSpPr>
      <p:sp>
        <p:nvSpPr>
          <p:cNvPr id="2" name="標題 1"/>
          <p:cNvSpPr>
            <a:spLocks noGrp="1"/>
          </p:cNvSpPr>
          <p:nvPr>
            <p:ph type="title"/>
          </p:nvPr>
        </p:nvSpPr>
        <p:spPr>
          <a:xfrm>
            <a:off x="722313" y="4406901"/>
            <a:ext cx="7772400" cy="1362075"/>
          </a:xfrm>
        </p:spPr>
        <p:txBody>
          <a:bodyPr anchor="t"/>
          <a:lstStyle>
            <a:lvl1pPr algn="l">
              <a:defRPr sz="4000" b="1" cap="all"/>
            </a:lvl1pPr>
          </a:lstStyle>
          <a:p>
            <a:r>
              <a:rPr lang="zh-TW" altLang="en-US"/>
              <a:t>按一下以編輯母片標題樣式</a:t>
            </a:r>
          </a:p>
        </p:txBody>
      </p:sp>
      <p:sp>
        <p:nvSpPr>
          <p:cNvPr id="3" name="文字版面配置區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TW" altLang="en-US"/>
              <a:t>按一下以編輯母片文字樣式</a:t>
            </a:r>
          </a:p>
        </p:txBody>
      </p:sp>
      <p:sp>
        <p:nvSpPr>
          <p:cNvPr id="4" name="日期版面配置區 3"/>
          <p:cNvSpPr>
            <a:spLocks noGrp="1"/>
          </p:cNvSpPr>
          <p:nvPr>
            <p:ph type="dt" sz="half" idx="10"/>
          </p:nvPr>
        </p:nvSpPr>
        <p:spPr/>
        <p:txBody>
          <a:bodyPr/>
          <a:lstStyle/>
          <a:p>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0DEF9C50-7927-4CF5-A68E-0A99E818B14C}" type="slidenum">
              <a:rPr lang="zh-TW" altLang="en-US" smtClean="0"/>
              <a:pPr/>
              <a:t>‹#›</a:t>
            </a:fld>
            <a:endParaRPr lang="zh-TW" altLang="en-US"/>
          </a:p>
        </p:txBody>
      </p:sp>
    </p:spTree>
    <p:extLst>
      <p:ext uri="{BB962C8B-B14F-4D97-AF65-F5344CB8AC3E}">
        <p14:creationId xmlns:p14="http://schemas.microsoft.com/office/powerpoint/2010/main" val="344636856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內容版面配置區 2"/>
          <p:cNvSpPr>
            <a:spLocks noGrp="1"/>
          </p:cNvSpPr>
          <p:nvPr>
            <p:ph sz="half" idx="1"/>
          </p:nvPr>
        </p:nvSpPr>
        <p:spPr>
          <a:xfrm>
            <a:off x="457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內容版面配置區 3"/>
          <p:cNvSpPr>
            <a:spLocks noGrp="1"/>
          </p:cNvSpPr>
          <p:nvPr>
            <p:ph sz="half" idx="2"/>
          </p:nvPr>
        </p:nvSpPr>
        <p:spPr>
          <a:xfrm>
            <a:off x="4648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5" name="日期版面配置區 4"/>
          <p:cNvSpPr>
            <a:spLocks noGrp="1"/>
          </p:cNvSpPr>
          <p:nvPr>
            <p:ph type="dt" sz="half" idx="10"/>
          </p:nvPr>
        </p:nvSpPr>
        <p:spPr/>
        <p:txBody>
          <a:bodyPr/>
          <a:lstStyle/>
          <a:p>
            <a:endParaRPr lang="zh-TW" altLang="en-US"/>
          </a:p>
        </p:txBody>
      </p:sp>
      <p:sp>
        <p:nvSpPr>
          <p:cNvPr id="6" name="頁尾版面配置區 5"/>
          <p:cNvSpPr>
            <a:spLocks noGrp="1"/>
          </p:cNvSpPr>
          <p:nvPr>
            <p:ph type="ftr" sz="quarter" idx="11"/>
          </p:nvPr>
        </p:nvSpPr>
        <p:spPr/>
        <p:txBody>
          <a:bodyPr/>
          <a:lstStyle/>
          <a:p>
            <a:endParaRPr lang="zh-TW" altLang="en-US"/>
          </a:p>
        </p:txBody>
      </p:sp>
      <p:sp>
        <p:nvSpPr>
          <p:cNvPr id="7" name="投影片編號版面配置區 6"/>
          <p:cNvSpPr>
            <a:spLocks noGrp="1"/>
          </p:cNvSpPr>
          <p:nvPr>
            <p:ph type="sldNum" sz="quarter" idx="12"/>
          </p:nvPr>
        </p:nvSpPr>
        <p:spPr/>
        <p:txBody>
          <a:bodyPr/>
          <a:lstStyle/>
          <a:p>
            <a:fld id="{0DEF9C50-7927-4CF5-A68E-0A99E818B14C}" type="slidenum">
              <a:rPr lang="zh-TW" altLang="en-US" smtClean="0"/>
              <a:pPr/>
              <a:t>‹#›</a:t>
            </a:fld>
            <a:endParaRPr lang="zh-TW" altLang="en-US"/>
          </a:p>
        </p:txBody>
      </p:sp>
    </p:spTree>
    <p:extLst>
      <p:ext uri="{BB962C8B-B14F-4D97-AF65-F5344CB8AC3E}">
        <p14:creationId xmlns:p14="http://schemas.microsoft.com/office/powerpoint/2010/main" val="302891029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lvl1pPr>
              <a:defRPr/>
            </a:lvl1pPr>
          </a:lstStyle>
          <a:p>
            <a:r>
              <a:rPr lang="zh-TW" altLang="en-US"/>
              <a:t>按一下以編輯母片標題樣式</a:t>
            </a:r>
          </a:p>
        </p:txBody>
      </p:sp>
      <p:sp>
        <p:nvSpPr>
          <p:cNvPr id="3" name="文字版面配置區 2"/>
          <p:cNvSpPr>
            <a:spLocks noGrp="1"/>
          </p:cNvSpPr>
          <p:nvPr>
            <p:ph type="body" idx="1"/>
          </p:nvPr>
        </p:nvSpPr>
        <p:spPr>
          <a:xfrm>
            <a:off x="457200" y="1535113"/>
            <a:ext cx="4040188"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按一下以編輯母片文字樣式</a:t>
            </a:r>
          </a:p>
        </p:txBody>
      </p:sp>
      <p:sp>
        <p:nvSpPr>
          <p:cNvPr id="4" name="內容版面配置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5" name="文字版面配置區 4"/>
          <p:cNvSpPr>
            <a:spLocks noGrp="1"/>
          </p:cNvSpPr>
          <p:nvPr>
            <p:ph type="body" sz="quarter" idx="3"/>
          </p:nvPr>
        </p:nvSpPr>
        <p:spPr>
          <a:xfrm>
            <a:off x="4645031" y="1535113"/>
            <a:ext cx="4041775"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按一下以編輯母片文字樣式</a:t>
            </a:r>
          </a:p>
        </p:txBody>
      </p:sp>
      <p:sp>
        <p:nvSpPr>
          <p:cNvPr id="6" name="內容版面配置區 5"/>
          <p:cNvSpPr>
            <a:spLocks noGrp="1"/>
          </p:cNvSpPr>
          <p:nvPr>
            <p:ph sz="quarter" idx="4"/>
          </p:nvPr>
        </p:nvSpPr>
        <p:spPr>
          <a:xfrm>
            <a:off x="4645031"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7" name="日期版面配置區 6"/>
          <p:cNvSpPr>
            <a:spLocks noGrp="1"/>
          </p:cNvSpPr>
          <p:nvPr>
            <p:ph type="dt" sz="half" idx="10"/>
          </p:nvPr>
        </p:nvSpPr>
        <p:spPr/>
        <p:txBody>
          <a:bodyPr/>
          <a:lstStyle/>
          <a:p>
            <a:endParaRPr lang="zh-TW" altLang="en-US"/>
          </a:p>
        </p:txBody>
      </p:sp>
      <p:sp>
        <p:nvSpPr>
          <p:cNvPr id="8" name="頁尾版面配置區 7"/>
          <p:cNvSpPr>
            <a:spLocks noGrp="1"/>
          </p:cNvSpPr>
          <p:nvPr>
            <p:ph type="ftr" sz="quarter" idx="11"/>
          </p:nvPr>
        </p:nvSpPr>
        <p:spPr/>
        <p:txBody>
          <a:bodyPr/>
          <a:lstStyle/>
          <a:p>
            <a:endParaRPr lang="zh-TW" altLang="en-US"/>
          </a:p>
        </p:txBody>
      </p:sp>
      <p:sp>
        <p:nvSpPr>
          <p:cNvPr id="9" name="投影片編號版面配置區 8"/>
          <p:cNvSpPr>
            <a:spLocks noGrp="1"/>
          </p:cNvSpPr>
          <p:nvPr>
            <p:ph type="sldNum" sz="quarter" idx="12"/>
          </p:nvPr>
        </p:nvSpPr>
        <p:spPr/>
        <p:txBody>
          <a:bodyPr/>
          <a:lstStyle/>
          <a:p>
            <a:fld id="{0DEF9C50-7927-4CF5-A68E-0A99E818B14C}" type="slidenum">
              <a:rPr lang="zh-TW" altLang="en-US" smtClean="0"/>
              <a:pPr/>
              <a:t>‹#›</a:t>
            </a:fld>
            <a:endParaRPr lang="zh-TW" altLang="en-US"/>
          </a:p>
        </p:txBody>
      </p:sp>
    </p:spTree>
    <p:extLst>
      <p:ext uri="{BB962C8B-B14F-4D97-AF65-F5344CB8AC3E}">
        <p14:creationId xmlns:p14="http://schemas.microsoft.com/office/powerpoint/2010/main" val="163502128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pic>
        <p:nvPicPr>
          <p:cNvPr id="4" name="Picture 2" descr="P:\RW-Eason\wawa\大亞ppt&amp;簽名檔\ppt\大亞ppt空-07.jpg"/>
          <p:cNvPicPr>
            <a:picLocks noChangeAspect="1" noChangeArrowheads="1"/>
          </p:cNvPicPr>
          <p:nvPr userDrawn="1"/>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2" name="標題 1"/>
          <p:cNvSpPr>
            <a:spLocks noGrp="1"/>
          </p:cNvSpPr>
          <p:nvPr>
            <p:ph type="title"/>
          </p:nvPr>
        </p:nvSpPr>
        <p:spPr>
          <a:xfrm>
            <a:off x="1022920" y="1932240"/>
            <a:ext cx="8229600" cy="488648"/>
          </a:xfrm>
        </p:spPr>
        <p:txBody>
          <a:bodyPr>
            <a:normAutofit/>
          </a:bodyPr>
          <a:lstStyle>
            <a:lvl1pPr algn="l">
              <a:defRPr sz="2400">
                <a:solidFill>
                  <a:schemeClr val="bg1"/>
                </a:solidFill>
                <a:latin typeface="微軟正黑體" panose="020B0604030504040204" pitchFamily="34" charset="-120"/>
                <a:ea typeface="微軟正黑體" panose="020B0604030504040204" pitchFamily="34" charset="-120"/>
              </a:defRPr>
            </a:lvl1pPr>
          </a:lstStyle>
          <a:p>
            <a:r>
              <a:rPr lang="zh-TW" altLang="en-US"/>
              <a:t>按一下以編輯母片標題樣式</a:t>
            </a:r>
            <a:endParaRPr lang="zh-TW" altLang="en-US" dirty="0"/>
          </a:p>
        </p:txBody>
      </p:sp>
      <p:sp>
        <p:nvSpPr>
          <p:cNvPr id="3" name="內容版面配置區 2"/>
          <p:cNvSpPr>
            <a:spLocks noGrp="1"/>
          </p:cNvSpPr>
          <p:nvPr>
            <p:ph idx="1"/>
          </p:nvPr>
        </p:nvSpPr>
        <p:spPr>
          <a:xfrm>
            <a:off x="1022920" y="2536304"/>
            <a:ext cx="8229600" cy="532656"/>
          </a:xfrm>
        </p:spPr>
        <p:txBody>
          <a:bodyPr>
            <a:normAutofit/>
          </a:bodyPr>
          <a:lstStyle>
            <a:lvl1pPr marL="0" indent="0">
              <a:buNone/>
              <a:defRPr sz="1800">
                <a:solidFill>
                  <a:schemeClr val="bg1"/>
                </a:solidFill>
                <a:latin typeface="微軟正黑體" panose="020B0604030504040204" pitchFamily="34" charset="-120"/>
                <a:ea typeface="微軟正黑體" panose="020B0604030504040204" pitchFamily="34" charset="-120"/>
              </a:defRPr>
            </a:lvl1pPr>
          </a:lstStyle>
          <a:p>
            <a:pPr lvl="0"/>
            <a:r>
              <a:rPr lang="zh-TW" altLang="en-US"/>
              <a:t>按一下以編輯母片文字樣式</a:t>
            </a: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日期版面配置區 2"/>
          <p:cNvSpPr>
            <a:spLocks noGrp="1"/>
          </p:cNvSpPr>
          <p:nvPr>
            <p:ph type="dt" sz="half" idx="10"/>
          </p:nvPr>
        </p:nvSpPr>
        <p:spPr/>
        <p:txBody>
          <a:bodyPr/>
          <a:lstStyle/>
          <a:p>
            <a:endParaRPr lang="zh-TW" altLang="en-US"/>
          </a:p>
        </p:txBody>
      </p:sp>
      <p:sp>
        <p:nvSpPr>
          <p:cNvPr id="4" name="頁尾版面配置區 3"/>
          <p:cNvSpPr>
            <a:spLocks noGrp="1"/>
          </p:cNvSpPr>
          <p:nvPr>
            <p:ph type="ftr" sz="quarter" idx="11"/>
          </p:nvPr>
        </p:nvSpPr>
        <p:spPr/>
        <p:txBody>
          <a:bodyPr/>
          <a:lstStyle/>
          <a:p>
            <a:endParaRPr lang="zh-TW" altLang="en-US"/>
          </a:p>
        </p:txBody>
      </p:sp>
      <p:sp>
        <p:nvSpPr>
          <p:cNvPr id="5" name="投影片編號版面配置區 4"/>
          <p:cNvSpPr>
            <a:spLocks noGrp="1"/>
          </p:cNvSpPr>
          <p:nvPr>
            <p:ph type="sldNum" sz="quarter" idx="12"/>
          </p:nvPr>
        </p:nvSpPr>
        <p:spPr/>
        <p:txBody>
          <a:bodyPr/>
          <a:lstStyle/>
          <a:p>
            <a:fld id="{0DEF9C50-7927-4CF5-A68E-0A99E818B14C}" type="slidenum">
              <a:rPr lang="zh-TW" altLang="en-US" smtClean="0"/>
              <a:pPr/>
              <a:t>‹#›</a:t>
            </a:fld>
            <a:endParaRPr lang="zh-TW" altLang="en-US"/>
          </a:p>
        </p:txBody>
      </p:sp>
    </p:spTree>
    <p:extLst>
      <p:ext uri="{BB962C8B-B14F-4D97-AF65-F5344CB8AC3E}">
        <p14:creationId xmlns:p14="http://schemas.microsoft.com/office/powerpoint/2010/main" val="203506715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版面配置區 1"/>
          <p:cNvSpPr>
            <a:spLocks noGrp="1"/>
          </p:cNvSpPr>
          <p:nvPr>
            <p:ph type="dt" sz="half" idx="10"/>
          </p:nvPr>
        </p:nvSpPr>
        <p:spPr/>
        <p:txBody>
          <a:bodyPr/>
          <a:lstStyle/>
          <a:p>
            <a:endParaRPr lang="zh-TW" altLang="en-US"/>
          </a:p>
        </p:txBody>
      </p:sp>
      <p:sp>
        <p:nvSpPr>
          <p:cNvPr id="3" name="頁尾版面配置區 2"/>
          <p:cNvSpPr>
            <a:spLocks noGrp="1"/>
          </p:cNvSpPr>
          <p:nvPr>
            <p:ph type="ftr" sz="quarter" idx="11"/>
          </p:nvPr>
        </p:nvSpPr>
        <p:spPr/>
        <p:txBody>
          <a:bodyPr/>
          <a:lstStyle/>
          <a:p>
            <a:endParaRPr lang="zh-TW" altLang="en-US"/>
          </a:p>
        </p:txBody>
      </p:sp>
      <p:sp>
        <p:nvSpPr>
          <p:cNvPr id="4" name="投影片編號版面配置區 3"/>
          <p:cNvSpPr>
            <a:spLocks noGrp="1"/>
          </p:cNvSpPr>
          <p:nvPr>
            <p:ph type="sldNum" sz="quarter" idx="12"/>
          </p:nvPr>
        </p:nvSpPr>
        <p:spPr/>
        <p:txBody>
          <a:bodyPr/>
          <a:lstStyle/>
          <a:p>
            <a:fld id="{0DEF9C50-7927-4CF5-A68E-0A99E818B14C}" type="slidenum">
              <a:rPr lang="zh-TW" altLang="en-US" smtClean="0"/>
              <a:pPr/>
              <a:t>‹#›</a:t>
            </a:fld>
            <a:endParaRPr lang="zh-TW" altLang="en-US"/>
          </a:p>
        </p:txBody>
      </p:sp>
    </p:spTree>
    <p:extLst>
      <p:ext uri="{BB962C8B-B14F-4D97-AF65-F5344CB8AC3E}">
        <p14:creationId xmlns:p14="http://schemas.microsoft.com/office/powerpoint/2010/main" val="189633446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標題 1"/>
          <p:cNvSpPr>
            <a:spLocks noGrp="1"/>
          </p:cNvSpPr>
          <p:nvPr>
            <p:ph type="title"/>
          </p:nvPr>
        </p:nvSpPr>
        <p:spPr>
          <a:xfrm>
            <a:off x="457206" y="273049"/>
            <a:ext cx="3008313" cy="1162051"/>
          </a:xfrm>
        </p:spPr>
        <p:txBody>
          <a:bodyPr anchor="b"/>
          <a:lstStyle>
            <a:lvl1pPr algn="l">
              <a:defRPr sz="2000" b="1"/>
            </a:lvl1pPr>
          </a:lstStyle>
          <a:p>
            <a:r>
              <a:rPr lang="zh-TW" altLang="en-US"/>
              <a:t>按一下以編輯母片標題樣式</a:t>
            </a:r>
          </a:p>
        </p:txBody>
      </p:sp>
      <p:sp>
        <p:nvSpPr>
          <p:cNvPr id="3" name="內容版面配置區 2"/>
          <p:cNvSpPr>
            <a:spLocks noGrp="1"/>
          </p:cNvSpPr>
          <p:nvPr>
            <p:ph idx="1"/>
          </p:nvPr>
        </p:nvSpPr>
        <p:spPr>
          <a:xfrm>
            <a:off x="3575050" y="273053"/>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文字版面配置區 3"/>
          <p:cNvSpPr>
            <a:spLocks noGrp="1"/>
          </p:cNvSpPr>
          <p:nvPr>
            <p:ph type="body" sz="half" idx="2"/>
          </p:nvPr>
        </p:nvSpPr>
        <p:spPr>
          <a:xfrm>
            <a:off x="457206" y="1435104"/>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a:t>按一下以編輯母片文字樣式</a:t>
            </a:r>
          </a:p>
        </p:txBody>
      </p:sp>
      <p:sp>
        <p:nvSpPr>
          <p:cNvPr id="5" name="日期版面配置區 4"/>
          <p:cNvSpPr>
            <a:spLocks noGrp="1"/>
          </p:cNvSpPr>
          <p:nvPr>
            <p:ph type="dt" sz="half" idx="10"/>
          </p:nvPr>
        </p:nvSpPr>
        <p:spPr/>
        <p:txBody>
          <a:bodyPr/>
          <a:lstStyle/>
          <a:p>
            <a:endParaRPr lang="zh-TW" altLang="en-US"/>
          </a:p>
        </p:txBody>
      </p:sp>
      <p:sp>
        <p:nvSpPr>
          <p:cNvPr id="6" name="頁尾版面配置區 5"/>
          <p:cNvSpPr>
            <a:spLocks noGrp="1"/>
          </p:cNvSpPr>
          <p:nvPr>
            <p:ph type="ftr" sz="quarter" idx="11"/>
          </p:nvPr>
        </p:nvSpPr>
        <p:spPr/>
        <p:txBody>
          <a:bodyPr/>
          <a:lstStyle/>
          <a:p>
            <a:endParaRPr lang="zh-TW" altLang="en-US"/>
          </a:p>
        </p:txBody>
      </p:sp>
      <p:sp>
        <p:nvSpPr>
          <p:cNvPr id="7" name="投影片編號版面配置區 6"/>
          <p:cNvSpPr>
            <a:spLocks noGrp="1"/>
          </p:cNvSpPr>
          <p:nvPr>
            <p:ph type="sldNum" sz="quarter" idx="12"/>
          </p:nvPr>
        </p:nvSpPr>
        <p:spPr/>
        <p:txBody>
          <a:bodyPr/>
          <a:lstStyle/>
          <a:p>
            <a:fld id="{0DEF9C50-7927-4CF5-A68E-0A99E818B14C}" type="slidenum">
              <a:rPr lang="zh-TW" altLang="en-US" smtClean="0"/>
              <a:pPr/>
              <a:t>‹#›</a:t>
            </a:fld>
            <a:endParaRPr lang="zh-TW" altLang="en-US"/>
          </a:p>
        </p:txBody>
      </p:sp>
    </p:spTree>
    <p:extLst>
      <p:ext uri="{BB962C8B-B14F-4D97-AF65-F5344CB8AC3E}">
        <p14:creationId xmlns:p14="http://schemas.microsoft.com/office/powerpoint/2010/main" val="10907238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標題 1"/>
          <p:cNvSpPr>
            <a:spLocks noGrp="1"/>
          </p:cNvSpPr>
          <p:nvPr>
            <p:ph type="title"/>
          </p:nvPr>
        </p:nvSpPr>
        <p:spPr>
          <a:xfrm>
            <a:off x="1792288" y="4800600"/>
            <a:ext cx="5486400" cy="566739"/>
          </a:xfrm>
        </p:spPr>
        <p:txBody>
          <a:bodyPr anchor="b"/>
          <a:lstStyle>
            <a:lvl1pPr algn="l">
              <a:defRPr sz="2000" b="1"/>
            </a:lvl1pPr>
          </a:lstStyle>
          <a:p>
            <a:r>
              <a:rPr lang="zh-TW" altLang="en-US"/>
              <a:t>按一下以編輯母片標題樣式</a:t>
            </a:r>
          </a:p>
        </p:txBody>
      </p:sp>
      <p:sp>
        <p:nvSpPr>
          <p:cNvPr id="3" name="圖片版面配置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TW" altLang="en-US"/>
          </a:p>
        </p:txBody>
      </p:sp>
      <p:sp>
        <p:nvSpPr>
          <p:cNvPr id="4" name="文字版面配置區 3"/>
          <p:cNvSpPr>
            <a:spLocks noGrp="1"/>
          </p:cNvSpPr>
          <p:nvPr>
            <p:ph type="body" sz="half" idx="2"/>
          </p:nvPr>
        </p:nvSpPr>
        <p:spPr>
          <a:xfrm>
            <a:off x="1792288" y="5367341"/>
            <a:ext cx="5486400" cy="8048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a:t>按一下以編輯母片文字樣式</a:t>
            </a:r>
          </a:p>
        </p:txBody>
      </p:sp>
      <p:sp>
        <p:nvSpPr>
          <p:cNvPr id="5" name="日期版面配置區 4"/>
          <p:cNvSpPr>
            <a:spLocks noGrp="1"/>
          </p:cNvSpPr>
          <p:nvPr>
            <p:ph type="dt" sz="half" idx="10"/>
          </p:nvPr>
        </p:nvSpPr>
        <p:spPr/>
        <p:txBody>
          <a:bodyPr/>
          <a:lstStyle/>
          <a:p>
            <a:endParaRPr lang="zh-TW" altLang="en-US"/>
          </a:p>
        </p:txBody>
      </p:sp>
      <p:sp>
        <p:nvSpPr>
          <p:cNvPr id="6" name="頁尾版面配置區 5"/>
          <p:cNvSpPr>
            <a:spLocks noGrp="1"/>
          </p:cNvSpPr>
          <p:nvPr>
            <p:ph type="ftr" sz="quarter" idx="11"/>
          </p:nvPr>
        </p:nvSpPr>
        <p:spPr/>
        <p:txBody>
          <a:bodyPr/>
          <a:lstStyle/>
          <a:p>
            <a:endParaRPr lang="zh-TW" altLang="en-US"/>
          </a:p>
        </p:txBody>
      </p:sp>
      <p:sp>
        <p:nvSpPr>
          <p:cNvPr id="7" name="投影片編號版面配置區 6"/>
          <p:cNvSpPr>
            <a:spLocks noGrp="1"/>
          </p:cNvSpPr>
          <p:nvPr>
            <p:ph type="sldNum" sz="quarter" idx="12"/>
          </p:nvPr>
        </p:nvSpPr>
        <p:spPr/>
        <p:txBody>
          <a:bodyPr/>
          <a:lstStyle/>
          <a:p>
            <a:fld id="{0DEF9C50-7927-4CF5-A68E-0A99E818B14C}" type="slidenum">
              <a:rPr lang="zh-TW" altLang="en-US" smtClean="0"/>
              <a:pPr/>
              <a:t>‹#›</a:t>
            </a:fld>
            <a:endParaRPr lang="zh-TW" altLang="en-US"/>
          </a:p>
        </p:txBody>
      </p:sp>
    </p:spTree>
    <p:extLst>
      <p:ext uri="{BB962C8B-B14F-4D97-AF65-F5344CB8AC3E}">
        <p14:creationId xmlns:p14="http://schemas.microsoft.com/office/powerpoint/2010/main" val="102353292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直排文字版面配置區 2"/>
          <p:cNvSpPr>
            <a:spLocks noGrp="1"/>
          </p:cNvSpPr>
          <p:nvPr>
            <p:ph type="body" orient="vert" idx="1"/>
          </p:nvPr>
        </p:nvSpPr>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日期版面配置區 3"/>
          <p:cNvSpPr>
            <a:spLocks noGrp="1"/>
          </p:cNvSpPr>
          <p:nvPr>
            <p:ph type="dt" sz="half" idx="10"/>
          </p:nvPr>
        </p:nvSpPr>
        <p:spPr/>
        <p:txBody>
          <a:bodyPr/>
          <a:lstStyle/>
          <a:p>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0DEF9C50-7927-4CF5-A68E-0A99E818B14C}" type="slidenum">
              <a:rPr lang="zh-TW" altLang="en-US" smtClean="0"/>
              <a:pPr/>
              <a:t>‹#›</a:t>
            </a:fld>
            <a:endParaRPr lang="zh-TW" altLang="en-US"/>
          </a:p>
        </p:txBody>
      </p:sp>
    </p:spTree>
    <p:extLst>
      <p:ext uri="{BB962C8B-B14F-4D97-AF65-F5344CB8AC3E}">
        <p14:creationId xmlns:p14="http://schemas.microsoft.com/office/powerpoint/2010/main" val="146199178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p:cNvSpPr>
            <a:spLocks noGrp="1"/>
          </p:cNvSpPr>
          <p:nvPr>
            <p:ph type="title" orient="vert"/>
          </p:nvPr>
        </p:nvSpPr>
        <p:spPr>
          <a:xfrm>
            <a:off x="6629400" y="274642"/>
            <a:ext cx="2057400" cy="5851525"/>
          </a:xfrm>
        </p:spPr>
        <p:txBody>
          <a:bodyPr vert="eaVert"/>
          <a:lstStyle/>
          <a:p>
            <a:r>
              <a:rPr lang="zh-TW" altLang="en-US"/>
              <a:t>按一下以編輯母片標題樣式</a:t>
            </a:r>
          </a:p>
        </p:txBody>
      </p:sp>
      <p:sp>
        <p:nvSpPr>
          <p:cNvPr id="3" name="直排文字版面配置區 2"/>
          <p:cNvSpPr>
            <a:spLocks noGrp="1"/>
          </p:cNvSpPr>
          <p:nvPr>
            <p:ph type="body" orient="vert" idx="1"/>
          </p:nvPr>
        </p:nvSpPr>
        <p:spPr>
          <a:xfrm>
            <a:off x="457200" y="274642"/>
            <a:ext cx="6019800" cy="5851525"/>
          </a:xfrm>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日期版面配置區 3"/>
          <p:cNvSpPr>
            <a:spLocks noGrp="1"/>
          </p:cNvSpPr>
          <p:nvPr>
            <p:ph type="dt" sz="half" idx="10"/>
          </p:nvPr>
        </p:nvSpPr>
        <p:spPr/>
        <p:txBody>
          <a:bodyPr/>
          <a:lstStyle/>
          <a:p>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0DEF9C50-7927-4CF5-A68E-0A99E818B14C}" type="slidenum">
              <a:rPr lang="zh-TW" altLang="en-US" smtClean="0"/>
              <a:pPr/>
              <a:t>‹#›</a:t>
            </a:fld>
            <a:endParaRPr lang="zh-TW" altLang="en-US"/>
          </a:p>
        </p:txBody>
      </p:sp>
    </p:spTree>
    <p:extLst>
      <p:ext uri="{BB962C8B-B14F-4D97-AF65-F5344CB8AC3E}">
        <p14:creationId xmlns:p14="http://schemas.microsoft.com/office/powerpoint/2010/main" val="248097129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cSld name="1_標題投影片">
    <p:spTree>
      <p:nvGrpSpPr>
        <p:cNvPr id="1" name=""/>
        <p:cNvGrpSpPr/>
        <p:nvPr/>
      </p:nvGrpSpPr>
      <p:grpSpPr>
        <a:xfrm>
          <a:off x="0" y="0"/>
          <a:ext cx="0" cy="0"/>
          <a:chOff x="0" y="0"/>
          <a:chExt cx="0" cy="0"/>
        </a:xfrm>
      </p:grpSpPr>
      <p:pic>
        <p:nvPicPr>
          <p:cNvPr id="1026" name="Picture 2" descr="P:\RW-Eason\wawa\大亞ppt&amp;簽名檔\ppt\大亞ppt空-06.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6858504"/>
          </a:xfrm>
          <a:prstGeom prst="rect">
            <a:avLst/>
          </a:prstGeom>
          <a:noFill/>
          <a:extLst>
            <a:ext uri="{909E8E84-426E-40DD-AFC4-6F175D3DCCD1}">
              <a14:hiddenFill xmlns:a14="http://schemas.microsoft.com/office/drawing/2010/main">
                <a:solidFill>
                  <a:srgbClr val="FFFFFF"/>
                </a:solidFill>
              </a14:hiddenFill>
            </a:ext>
          </a:extLst>
        </p:spPr>
      </p:pic>
      <p:sp>
        <p:nvSpPr>
          <p:cNvPr id="8" name="副標題 2"/>
          <p:cNvSpPr txBox="1">
            <a:spLocks/>
          </p:cNvSpPr>
          <p:nvPr/>
        </p:nvSpPr>
        <p:spPr>
          <a:xfrm>
            <a:off x="4860032" y="836713"/>
            <a:ext cx="3240360" cy="432300"/>
          </a:xfrm>
          <a:prstGeom prst="rect">
            <a:avLst/>
          </a:prstGeom>
        </p:spPr>
        <p:txBody>
          <a:bodyPr vert="horz" lIns="91440" tIns="45720" rIns="91440" bIns="45720" rtlCol="0">
            <a:normAutofit/>
          </a:bodyPr>
          <a:lstStyle>
            <a:lvl1pPr marL="0" indent="0" algn="l" defTabSz="914400" rtl="0" eaLnBrk="1" latinLnBrk="0" hangingPunct="1">
              <a:spcBef>
                <a:spcPct val="20000"/>
              </a:spcBef>
              <a:buFont typeface="Arial" panose="020B0604020202020204" pitchFamily="34" charset="0"/>
              <a:buNone/>
              <a:defRPr sz="2000" kern="1200">
                <a:solidFill>
                  <a:schemeClr val="tx1"/>
                </a:solidFill>
                <a:latin typeface="微軟正黑體" panose="020B0604030504040204" pitchFamily="34" charset="-120"/>
                <a:ea typeface="微軟正黑體" panose="020B0604030504040204" pitchFamily="34" charset="-120"/>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endParaRPr lang="zh-TW" altLang="en-US" sz="1400" dirty="0"/>
          </a:p>
        </p:txBody>
      </p:sp>
      <p:sp>
        <p:nvSpPr>
          <p:cNvPr id="2" name="標題 1"/>
          <p:cNvSpPr>
            <a:spLocks noGrp="1"/>
          </p:cNvSpPr>
          <p:nvPr>
            <p:ph type="ctrTitle" hasCustomPrompt="1"/>
          </p:nvPr>
        </p:nvSpPr>
        <p:spPr>
          <a:xfrm>
            <a:off x="1043608" y="2634482"/>
            <a:ext cx="7772400" cy="434479"/>
          </a:xfrm>
        </p:spPr>
        <p:txBody>
          <a:bodyPr>
            <a:normAutofit/>
          </a:bodyPr>
          <a:lstStyle>
            <a:lvl1pPr algn="l">
              <a:defRPr sz="2800" baseline="0">
                <a:latin typeface="微軟正黑體" panose="020B0604030504040204" pitchFamily="34" charset="-120"/>
                <a:ea typeface="微軟正黑體" panose="020B0604030504040204" pitchFamily="34" charset="-120"/>
              </a:defRPr>
            </a:lvl1pPr>
          </a:lstStyle>
          <a:p>
            <a:r>
              <a:rPr lang="zh-TW" altLang="en-US" dirty="0"/>
              <a:t>簡報標題</a:t>
            </a:r>
            <a:r>
              <a:rPr lang="en-US" altLang="zh-TW" dirty="0"/>
              <a:t>(</a:t>
            </a:r>
            <a:r>
              <a:rPr lang="zh-TW" altLang="en-US" dirty="0"/>
              <a:t>微軟正黑體 </a:t>
            </a:r>
            <a:r>
              <a:rPr lang="en-US" altLang="zh-TW" dirty="0"/>
              <a:t>Bold  28pt)</a:t>
            </a:r>
            <a:endParaRPr lang="zh-TW" altLang="en-US" dirty="0"/>
          </a:p>
        </p:txBody>
      </p:sp>
      <p:sp>
        <p:nvSpPr>
          <p:cNvPr id="3" name="副標題 2"/>
          <p:cNvSpPr>
            <a:spLocks noGrp="1"/>
          </p:cNvSpPr>
          <p:nvPr>
            <p:ph type="subTitle" idx="1" hasCustomPrompt="1"/>
          </p:nvPr>
        </p:nvSpPr>
        <p:spPr>
          <a:xfrm>
            <a:off x="1043608" y="3140717"/>
            <a:ext cx="7776864" cy="360292"/>
          </a:xfrm>
        </p:spPr>
        <p:txBody>
          <a:bodyPr/>
          <a:lstStyle>
            <a:lvl1pPr marL="0" indent="0" algn="l">
              <a:buNone/>
              <a:defRPr sz="2000">
                <a:solidFill>
                  <a:schemeClr val="tx1"/>
                </a:solidFill>
                <a:latin typeface="微軟正黑體" panose="020B0604030504040204" pitchFamily="34" charset="-120"/>
                <a:ea typeface="微軟正黑體" panose="020B0604030504040204" pitchFamily="34" charset="-12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TW" altLang="en-US" dirty="0"/>
              <a:t>簡報次標題及附註</a:t>
            </a:r>
            <a:r>
              <a:rPr lang="en-US" altLang="zh-TW" dirty="0"/>
              <a:t>(</a:t>
            </a:r>
            <a:r>
              <a:rPr lang="zh-TW" altLang="en-US" dirty="0"/>
              <a:t>微軟正黑體 </a:t>
            </a:r>
            <a:r>
              <a:rPr lang="en-US" altLang="zh-TW" dirty="0"/>
              <a:t>Bold    20pt)</a:t>
            </a:r>
            <a:endParaRPr lang="zh-TW" altLang="en-US" dirty="0"/>
          </a:p>
        </p:txBody>
      </p:sp>
      <p:sp>
        <p:nvSpPr>
          <p:cNvPr id="13" name="內容版面配置區 12"/>
          <p:cNvSpPr>
            <a:spLocks noGrp="1"/>
          </p:cNvSpPr>
          <p:nvPr>
            <p:ph sz="quarter" idx="11" hasCustomPrompt="1"/>
          </p:nvPr>
        </p:nvSpPr>
        <p:spPr>
          <a:xfrm>
            <a:off x="1043608" y="3645024"/>
            <a:ext cx="7704062" cy="431328"/>
          </a:xfrm>
        </p:spPr>
        <p:txBody>
          <a:bodyPr>
            <a:normAutofit/>
          </a:bodyPr>
          <a:lstStyle>
            <a:lvl1pPr marL="0" indent="0">
              <a:buNone/>
              <a:defRPr sz="1200">
                <a:latin typeface="微軟正黑體" panose="020B0604030504040204" pitchFamily="34" charset="-120"/>
                <a:ea typeface="微軟正黑體" panose="020B0604030504040204" pitchFamily="34" charset="-120"/>
              </a:defRPr>
            </a:lvl1pPr>
            <a:lvl5pPr marL="1828800" indent="0">
              <a:buNone/>
              <a:defRPr/>
            </a:lvl5pPr>
          </a:lstStyle>
          <a:p>
            <a:r>
              <a:rPr lang="en-US" altLang="zh-TW" sz="1400" dirty="0"/>
              <a:t>Oct</a:t>
            </a:r>
            <a:r>
              <a:rPr lang="en-US" altLang="zh-TW" sz="1400" baseline="0" dirty="0"/>
              <a:t> 18, 2013 </a:t>
            </a:r>
            <a:r>
              <a:rPr lang="zh-TW" altLang="en-US" sz="1400" baseline="0" dirty="0"/>
              <a:t>單位或部門</a:t>
            </a:r>
            <a:r>
              <a:rPr lang="en-US" altLang="zh-TW" sz="1400" baseline="0" dirty="0"/>
              <a:t>(</a:t>
            </a:r>
            <a:r>
              <a:rPr lang="zh-TW" altLang="en-US" sz="1400" baseline="0" dirty="0"/>
              <a:t>微軟正黑體 </a:t>
            </a:r>
            <a:r>
              <a:rPr lang="en-US" altLang="zh-TW" sz="1400" baseline="0" dirty="0"/>
              <a:t>Regular &amp; Arial Regular 12pt )</a:t>
            </a:r>
            <a:endParaRPr lang="zh-TW" altLang="en-US" sz="1400" dirty="0"/>
          </a:p>
        </p:txBody>
      </p:sp>
      <p:sp>
        <p:nvSpPr>
          <p:cNvPr id="15" name="文字版面配置區 14"/>
          <p:cNvSpPr>
            <a:spLocks noGrp="1"/>
          </p:cNvSpPr>
          <p:nvPr>
            <p:ph type="body" sz="quarter" idx="12" hasCustomPrompt="1"/>
          </p:nvPr>
        </p:nvSpPr>
        <p:spPr>
          <a:xfrm>
            <a:off x="4227096" y="811813"/>
            <a:ext cx="4896296" cy="384940"/>
          </a:xfrm>
        </p:spPr>
        <p:txBody>
          <a:bodyPr>
            <a:normAutofit/>
          </a:bodyPr>
          <a:lstStyle>
            <a:lvl1pPr marL="0" indent="0">
              <a:buNone/>
              <a:defRPr sz="1400">
                <a:latin typeface="微軟正黑體" panose="020B0604030504040204" pitchFamily="34" charset="-120"/>
                <a:ea typeface="微軟正黑體" panose="020B0604030504040204" pitchFamily="34" charset="-120"/>
              </a:defRPr>
            </a:lvl1pPr>
          </a:lstStyle>
          <a:p>
            <a:r>
              <a:rPr lang="zh-TW" altLang="en-US" sz="1400" baseline="0" dirty="0"/>
              <a:t>公司名稱</a:t>
            </a:r>
            <a:r>
              <a:rPr lang="en-US" altLang="zh-TW" sz="1400" baseline="0" dirty="0"/>
              <a:t>(</a:t>
            </a:r>
            <a:r>
              <a:rPr lang="zh-TW" altLang="en-US" sz="1400" baseline="0" dirty="0"/>
              <a:t>微軟正黑體 </a:t>
            </a:r>
            <a:r>
              <a:rPr lang="en-US" altLang="zh-TW" sz="1400" baseline="0" dirty="0"/>
              <a:t>Regular 14pt) </a:t>
            </a:r>
            <a:endParaRPr lang="zh-TW" altLang="en-US" sz="1400" dirty="0"/>
          </a:p>
        </p:txBody>
      </p:sp>
    </p:spTree>
    <p:extLst>
      <p:ext uri="{BB962C8B-B14F-4D97-AF65-F5344CB8AC3E}">
        <p14:creationId xmlns:p14="http://schemas.microsoft.com/office/powerpoint/2010/main" val="216557088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cSld name="2_標題投影片">
    <p:spTree>
      <p:nvGrpSpPr>
        <p:cNvPr id="1" name=""/>
        <p:cNvGrpSpPr/>
        <p:nvPr/>
      </p:nvGrpSpPr>
      <p:grpSpPr>
        <a:xfrm>
          <a:off x="0" y="0"/>
          <a:ext cx="0" cy="0"/>
          <a:chOff x="0" y="0"/>
          <a:chExt cx="0" cy="0"/>
        </a:xfrm>
      </p:grpSpPr>
      <p:pic>
        <p:nvPicPr>
          <p:cNvPr id="5122" name="Picture 2" descr="P:\RW-Eason\wawa\大亞ppt&amp;簽名檔\ppt\大亞ppt空-08.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6858504"/>
          </a:xfrm>
          <a:prstGeom prst="rect">
            <a:avLst/>
          </a:prstGeom>
          <a:noFill/>
          <a:extLst>
            <a:ext uri="{909E8E84-426E-40DD-AFC4-6F175D3DCCD1}">
              <a14:hiddenFill xmlns:a14="http://schemas.microsoft.com/office/drawing/2010/main">
                <a:solidFill>
                  <a:srgbClr val="FFFFFF"/>
                </a:solidFill>
              </a14:hiddenFill>
            </a:ext>
          </a:extLst>
        </p:spPr>
      </p:pic>
      <p:sp>
        <p:nvSpPr>
          <p:cNvPr id="2" name="標題 1"/>
          <p:cNvSpPr>
            <a:spLocks noGrp="1"/>
          </p:cNvSpPr>
          <p:nvPr>
            <p:ph type="ctrTitle" hasCustomPrompt="1"/>
          </p:nvPr>
        </p:nvSpPr>
        <p:spPr>
          <a:xfrm>
            <a:off x="904056" y="692696"/>
            <a:ext cx="7772400" cy="792088"/>
          </a:xfrm>
        </p:spPr>
        <p:txBody>
          <a:bodyPr>
            <a:normAutofit/>
          </a:bodyPr>
          <a:lstStyle>
            <a:lvl1pPr algn="l">
              <a:defRPr sz="2800">
                <a:latin typeface="微軟正黑體" panose="020B0604030504040204" pitchFamily="34" charset="-120"/>
                <a:ea typeface="微軟正黑體" panose="020B0604030504040204" pitchFamily="34" charset="-120"/>
              </a:defRPr>
            </a:lvl1pPr>
          </a:lstStyle>
          <a:p>
            <a:r>
              <a:rPr lang="zh-TW" altLang="en-US" dirty="0"/>
              <a:t>內文標題</a:t>
            </a:r>
            <a:r>
              <a:rPr lang="en-US" altLang="zh-TW" dirty="0"/>
              <a:t>(</a:t>
            </a:r>
            <a:r>
              <a:rPr lang="zh-TW" altLang="en-US" dirty="0"/>
              <a:t>微軟正黑體 </a:t>
            </a:r>
            <a:r>
              <a:rPr lang="en-US" altLang="zh-TW" dirty="0"/>
              <a:t>Regular 28 </a:t>
            </a:r>
            <a:r>
              <a:rPr lang="en-US" altLang="zh-TW" dirty="0" err="1"/>
              <a:t>pt</a:t>
            </a:r>
            <a:r>
              <a:rPr lang="en-US" altLang="zh-TW" dirty="0"/>
              <a:t>)</a:t>
            </a:r>
            <a:endParaRPr lang="zh-TW" altLang="en-US" dirty="0"/>
          </a:p>
        </p:txBody>
      </p:sp>
      <p:sp>
        <p:nvSpPr>
          <p:cNvPr id="3" name="副標題 2"/>
          <p:cNvSpPr>
            <a:spLocks noGrp="1"/>
          </p:cNvSpPr>
          <p:nvPr>
            <p:ph type="subTitle" idx="1" hasCustomPrompt="1"/>
          </p:nvPr>
        </p:nvSpPr>
        <p:spPr>
          <a:xfrm>
            <a:off x="899592" y="2348880"/>
            <a:ext cx="6616824" cy="2952328"/>
          </a:xfrm>
        </p:spPr>
        <p:txBody>
          <a:bodyPr>
            <a:normAutofit/>
          </a:bodyPr>
          <a:lstStyle>
            <a:lvl1pPr marL="0" marR="0" indent="0" algn="l" defTabSz="914400" rtl="0" eaLnBrk="1" fontAlgn="auto" latinLnBrk="0" hangingPunct="1">
              <a:lnSpc>
                <a:spcPts val="2200"/>
              </a:lnSpc>
              <a:spcBef>
                <a:spcPct val="20000"/>
              </a:spcBef>
              <a:spcAft>
                <a:spcPts val="0"/>
              </a:spcAft>
              <a:buClrTx/>
              <a:buSzTx/>
              <a:buFont typeface="Wingdings" panose="05000000000000000000" pitchFamily="2" charset="2"/>
              <a:buNone/>
              <a:tabLst/>
              <a:defRPr sz="1300">
                <a:solidFill>
                  <a:schemeClr val="tx1">
                    <a:tint val="75000"/>
                  </a:schemeClr>
                </a:solidFill>
                <a:latin typeface="微軟正黑體" panose="020B0604030504040204" pitchFamily="34" charset="-120"/>
                <a:ea typeface="微軟正黑體" panose="020B0604030504040204" pitchFamily="34" charset="-12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TW" altLang="en-US" dirty="0"/>
              <a:t>●簡報提示文字微軟正黑體</a:t>
            </a:r>
            <a:r>
              <a:rPr lang="en-US" altLang="zh-TW" dirty="0"/>
              <a:t>Regular 13pt</a:t>
            </a:r>
          </a:p>
          <a:p>
            <a:r>
              <a:rPr lang="en-US" altLang="zh-TW" dirty="0"/>
              <a:t>-</a:t>
            </a:r>
            <a:r>
              <a:rPr lang="zh-TW" altLang="en-US" dirty="0"/>
              <a:t>簡報內文文字微軟正黑體</a:t>
            </a:r>
            <a:r>
              <a:rPr lang="en-US" altLang="zh-TW" dirty="0"/>
              <a:t>Regular</a:t>
            </a:r>
            <a:r>
              <a:rPr lang="zh-TW" altLang="en-US" dirty="0"/>
              <a:t>，撰寫內文從這裡開始撰寫內文從這裡開始</a:t>
            </a:r>
            <a:endParaRPr lang="en-US" altLang="zh-TW" dirty="0"/>
          </a:p>
          <a:p>
            <a:r>
              <a:rPr lang="zh-TW" altLang="en-US" dirty="0"/>
              <a:t>簡報提示文字微軟正黑體</a:t>
            </a:r>
            <a:r>
              <a:rPr lang="en-US" altLang="zh-TW" dirty="0"/>
              <a:t>Regular</a:t>
            </a:r>
          </a:p>
          <a:p>
            <a:r>
              <a:rPr lang="zh-TW" altLang="en-US" dirty="0"/>
              <a:t>簡報提示文字微軟正黑體</a:t>
            </a:r>
            <a:r>
              <a:rPr lang="en-US" altLang="zh-TW" dirty="0"/>
              <a:t>Regular</a:t>
            </a:r>
          </a:p>
          <a:p>
            <a:endParaRPr lang="zh-TW" altLang="en-US" dirty="0"/>
          </a:p>
        </p:txBody>
      </p:sp>
      <p:sp>
        <p:nvSpPr>
          <p:cNvPr id="4" name="日期版面配置區 3"/>
          <p:cNvSpPr>
            <a:spLocks noGrp="1"/>
          </p:cNvSpPr>
          <p:nvPr>
            <p:ph type="dt" sz="half" idx="10"/>
          </p:nvPr>
        </p:nvSpPr>
        <p:spPr/>
        <p:txBody>
          <a:bodyPr/>
          <a:lstStyle/>
          <a:p>
            <a:pPr>
              <a:defRPr/>
            </a:pPr>
            <a:endParaRPr lang="zh-TW" altLang="en-US"/>
          </a:p>
        </p:txBody>
      </p:sp>
      <p:sp>
        <p:nvSpPr>
          <p:cNvPr id="5" name="頁尾版面配置區 4"/>
          <p:cNvSpPr>
            <a:spLocks noGrp="1"/>
          </p:cNvSpPr>
          <p:nvPr>
            <p:ph type="ftr" sz="quarter" idx="11"/>
          </p:nvPr>
        </p:nvSpPr>
        <p:spPr/>
        <p:txBody>
          <a:bodyPr/>
          <a:lstStyle/>
          <a:p>
            <a:pPr>
              <a:defRPr/>
            </a:pPr>
            <a:endParaRPr lang="zh-TW" altLang="en-US"/>
          </a:p>
        </p:txBody>
      </p:sp>
      <p:sp>
        <p:nvSpPr>
          <p:cNvPr id="6" name="投影片編號版面配置區 5"/>
          <p:cNvSpPr>
            <a:spLocks noGrp="1"/>
          </p:cNvSpPr>
          <p:nvPr>
            <p:ph type="sldNum" sz="quarter" idx="12"/>
          </p:nvPr>
        </p:nvSpPr>
        <p:spPr/>
        <p:txBody>
          <a:bodyPr/>
          <a:lstStyle/>
          <a:p>
            <a:pPr>
              <a:defRPr/>
            </a:pPr>
            <a:fld id="{5C8EB7E5-4117-4682-ABCD-F35A9110AF63}" type="slidenum">
              <a:rPr lang="zh-TW" altLang="en-US" smtClean="0"/>
              <a:pPr>
                <a:defRPr/>
              </a:pPr>
              <a:t>‹#›</a:t>
            </a:fld>
            <a:endParaRPr lang="zh-TW" altLang="en-US"/>
          </a:p>
        </p:txBody>
      </p:sp>
      <p:sp>
        <p:nvSpPr>
          <p:cNvPr id="8" name="文字版面配置區 7"/>
          <p:cNvSpPr>
            <a:spLocks noGrp="1"/>
          </p:cNvSpPr>
          <p:nvPr>
            <p:ph type="body" sz="quarter" idx="13" hasCustomPrompt="1"/>
          </p:nvPr>
        </p:nvSpPr>
        <p:spPr>
          <a:xfrm>
            <a:off x="899592" y="1484784"/>
            <a:ext cx="7776864" cy="792088"/>
          </a:xfrm>
        </p:spPr>
        <p:txBody>
          <a:bodyPr>
            <a:normAutofit/>
          </a:bodyPr>
          <a:lstStyle>
            <a:lvl1pPr marL="0" indent="0">
              <a:buNone/>
              <a:defRPr sz="1600" baseline="0">
                <a:latin typeface="微軟正黑體" panose="020B0604030504040204" pitchFamily="34" charset="-120"/>
                <a:ea typeface="微軟正黑體" panose="020B0604030504040204" pitchFamily="34" charset="-120"/>
              </a:defRPr>
            </a:lvl1pPr>
          </a:lstStyle>
          <a:p>
            <a:pPr lvl="0"/>
            <a:r>
              <a:rPr lang="zh-TW" altLang="en-US" dirty="0"/>
              <a:t>簡報內文文字微軟正黑體</a:t>
            </a:r>
            <a:r>
              <a:rPr lang="en-US" altLang="zh-TW" dirty="0"/>
              <a:t>Regular 16pt </a:t>
            </a:r>
            <a:r>
              <a:rPr lang="zh-TW" altLang="en-US" dirty="0"/>
              <a:t>，撰寫內文從這裡開始撰寫內文從這裡撰寫內文從這裡開始撰寫內文從這裡開始 </a:t>
            </a:r>
            <a:r>
              <a:rPr lang="en-US" altLang="zh-TW" dirty="0"/>
              <a:t>(Regular 16pt)</a:t>
            </a:r>
            <a:endParaRPr lang="zh-TW" altLang="en-US" dirty="0"/>
          </a:p>
        </p:txBody>
      </p:sp>
    </p:spTree>
    <p:extLst>
      <p:ext uri="{BB962C8B-B14F-4D97-AF65-F5344CB8AC3E}">
        <p14:creationId xmlns:p14="http://schemas.microsoft.com/office/powerpoint/2010/main" val="54697749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3_標題投影片">
    <p:spTree>
      <p:nvGrpSpPr>
        <p:cNvPr id="1" name=""/>
        <p:cNvGrpSpPr/>
        <p:nvPr/>
      </p:nvGrpSpPr>
      <p:grpSpPr>
        <a:xfrm>
          <a:off x="0" y="0"/>
          <a:ext cx="0" cy="0"/>
          <a:chOff x="0" y="0"/>
          <a:chExt cx="0" cy="0"/>
        </a:xfrm>
      </p:grpSpPr>
      <p:pic>
        <p:nvPicPr>
          <p:cNvPr id="5122" name="Picture 2" descr="P:\RW-Eason\wawa\大亞ppt&amp;簽名檔\ppt\大亞ppt空-08.jp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6858504"/>
          </a:xfrm>
          <a:prstGeom prst="rect">
            <a:avLst/>
          </a:prstGeom>
          <a:noFill/>
          <a:extLst>
            <a:ext uri="{909E8E84-426E-40DD-AFC4-6F175D3DCCD1}">
              <a14:hiddenFill xmlns:a14="http://schemas.microsoft.com/office/drawing/2010/main">
                <a:solidFill>
                  <a:srgbClr val="FFFFFF"/>
                </a:solidFill>
              </a14:hiddenFill>
            </a:ext>
          </a:extLst>
        </p:spPr>
      </p:pic>
      <p:sp>
        <p:nvSpPr>
          <p:cNvPr id="2" name="標題 1"/>
          <p:cNvSpPr>
            <a:spLocks noGrp="1"/>
          </p:cNvSpPr>
          <p:nvPr>
            <p:ph type="ctrTitle" hasCustomPrompt="1"/>
          </p:nvPr>
        </p:nvSpPr>
        <p:spPr>
          <a:xfrm>
            <a:off x="904056" y="692696"/>
            <a:ext cx="7772400" cy="792088"/>
          </a:xfrm>
        </p:spPr>
        <p:txBody>
          <a:bodyPr>
            <a:normAutofit/>
          </a:bodyPr>
          <a:lstStyle>
            <a:lvl1pPr algn="l">
              <a:defRPr sz="2100">
                <a:latin typeface="微軟正黑體" panose="020B0604030504040204" pitchFamily="34" charset="-120"/>
                <a:ea typeface="微軟正黑體" panose="020B0604030504040204" pitchFamily="34" charset="-120"/>
              </a:defRPr>
            </a:lvl1pPr>
          </a:lstStyle>
          <a:p>
            <a:r>
              <a:rPr lang="zh-TW" altLang="en-US" dirty="0"/>
              <a:t>內文標題</a:t>
            </a:r>
            <a:r>
              <a:rPr lang="en-US" altLang="zh-TW" dirty="0"/>
              <a:t>(</a:t>
            </a:r>
            <a:r>
              <a:rPr lang="zh-TW" altLang="en-US" dirty="0"/>
              <a:t>微軟正黑體 </a:t>
            </a:r>
            <a:r>
              <a:rPr lang="en-US" altLang="zh-TW" dirty="0"/>
              <a:t>Regular 28 </a:t>
            </a:r>
            <a:r>
              <a:rPr lang="en-US" altLang="zh-TW" dirty="0" err="1"/>
              <a:t>pt</a:t>
            </a:r>
            <a:r>
              <a:rPr lang="en-US" altLang="zh-TW" dirty="0"/>
              <a:t>)</a:t>
            </a:r>
            <a:endParaRPr lang="zh-TW" altLang="en-US" dirty="0"/>
          </a:p>
        </p:txBody>
      </p:sp>
      <p:sp>
        <p:nvSpPr>
          <p:cNvPr id="3" name="副標題 2"/>
          <p:cNvSpPr>
            <a:spLocks noGrp="1"/>
          </p:cNvSpPr>
          <p:nvPr>
            <p:ph type="subTitle" idx="1" hasCustomPrompt="1"/>
          </p:nvPr>
        </p:nvSpPr>
        <p:spPr>
          <a:xfrm>
            <a:off x="899592" y="2348880"/>
            <a:ext cx="6616824" cy="2952328"/>
          </a:xfrm>
        </p:spPr>
        <p:txBody>
          <a:bodyPr>
            <a:normAutofit/>
          </a:bodyPr>
          <a:lstStyle>
            <a:lvl1pPr marL="0" marR="0" indent="0" algn="l" defTabSz="685800" rtl="0" eaLnBrk="1" fontAlgn="auto" latinLnBrk="0" hangingPunct="1">
              <a:lnSpc>
                <a:spcPts val="1650"/>
              </a:lnSpc>
              <a:spcBef>
                <a:spcPct val="20000"/>
              </a:spcBef>
              <a:spcAft>
                <a:spcPts val="0"/>
              </a:spcAft>
              <a:buClrTx/>
              <a:buSzTx/>
              <a:buFont typeface="Wingdings" panose="05000000000000000000" pitchFamily="2" charset="2"/>
              <a:buNone/>
              <a:tabLst/>
              <a:defRPr sz="975">
                <a:solidFill>
                  <a:schemeClr val="tx1">
                    <a:tint val="75000"/>
                  </a:schemeClr>
                </a:solidFill>
                <a:latin typeface="微軟正黑體" panose="020B0604030504040204" pitchFamily="34" charset="-120"/>
                <a:ea typeface="微軟正黑體" panose="020B0604030504040204" pitchFamily="34" charset="-120"/>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zh-TW" altLang="en-US" dirty="0"/>
              <a:t>●簡報提示文字微軟正黑體</a:t>
            </a:r>
            <a:r>
              <a:rPr lang="en-US" altLang="zh-TW" dirty="0"/>
              <a:t>Regular 13pt</a:t>
            </a:r>
          </a:p>
          <a:p>
            <a:r>
              <a:rPr lang="en-US" altLang="zh-TW" dirty="0"/>
              <a:t>-</a:t>
            </a:r>
            <a:r>
              <a:rPr lang="zh-TW" altLang="en-US" dirty="0"/>
              <a:t>簡報內文文字微軟正黑體</a:t>
            </a:r>
            <a:r>
              <a:rPr lang="en-US" altLang="zh-TW" dirty="0"/>
              <a:t>Regular</a:t>
            </a:r>
            <a:r>
              <a:rPr lang="zh-TW" altLang="en-US" dirty="0"/>
              <a:t>，撰寫內文從這裡開始撰寫內文從這裡開始</a:t>
            </a:r>
            <a:endParaRPr lang="en-US" altLang="zh-TW" dirty="0"/>
          </a:p>
          <a:p>
            <a:r>
              <a:rPr lang="zh-TW" altLang="en-US" dirty="0"/>
              <a:t>簡報提示文字微軟正黑體</a:t>
            </a:r>
            <a:r>
              <a:rPr lang="en-US" altLang="zh-TW" dirty="0"/>
              <a:t>Regular</a:t>
            </a:r>
          </a:p>
          <a:p>
            <a:r>
              <a:rPr lang="zh-TW" altLang="en-US" dirty="0"/>
              <a:t>簡報提示文字微軟正黑體</a:t>
            </a:r>
            <a:r>
              <a:rPr lang="en-US" altLang="zh-TW" dirty="0"/>
              <a:t>Regular</a:t>
            </a:r>
          </a:p>
          <a:p>
            <a:endParaRPr lang="zh-TW" altLang="en-US" dirty="0"/>
          </a:p>
        </p:txBody>
      </p:sp>
      <p:sp>
        <p:nvSpPr>
          <p:cNvPr id="4" name="日期版面配置區 3"/>
          <p:cNvSpPr>
            <a:spLocks noGrp="1"/>
          </p:cNvSpPr>
          <p:nvPr>
            <p:ph type="dt" sz="half" idx="10"/>
          </p:nvPr>
        </p:nvSpPr>
        <p:spPr/>
        <p:txBody>
          <a:bodyPr/>
          <a:lstStyle/>
          <a:p>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58C89DEB-3A96-4859-9A12-208015B5559B}" type="slidenum">
              <a:rPr lang="zh-TW" altLang="en-US" smtClean="0"/>
              <a:pPr/>
              <a:t>‹#›</a:t>
            </a:fld>
            <a:endParaRPr lang="zh-TW" altLang="en-US"/>
          </a:p>
        </p:txBody>
      </p:sp>
      <p:sp>
        <p:nvSpPr>
          <p:cNvPr id="8" name="文字版面配置區 7"/>
          <p:cNvSpPr>
            <a:spLocks noGrp="1"/>
          </p:cNvSpPr>
          <p:nvPr>
            <p:ph type="body" sz="quarter" idx="13" hasCustomPrompt="1"/>
          </p:nvPr>
        </p:nvSpPr>
        <p:spPr>
          <a:xfrm>
            <a:off x="899592" y="1484784"/>
            <a:ext cx="7776864" cy="792088"/>
          </a:xfrm>
        </p:spPr>
        <p:txBody>
          <a:bodyPr>
            <a:normAutofit/>
          </a:bodyPr>
          <a:lstStyle>
            <a:lvl1pPr marL="0" indent="0">
              <a:buNone/>
              <a:defRPr sz="1200" baseline="0">
                <a:latin typeface="微軟正黑體" panose="020B0604030504040204" pitchFamily="34" charset="-120"/>
                <a:ea typeface="微軟正黑體" panose="020B0604030504040204" pitchFamily="34" charset="-120"/>
              </a:defRPr>
            </a:lvl1pPr>
          </a:lstStyle>
          <a:p>
            <a:pPr lvl="0"/>
            <a:r>
              <a:rPr lang="zh-TW" altLang="en-US" dirty="0"/>
              <a:t>簡報內文文字微軟正黑體</a:t>
            </a:r>
            <a:r>
              <a:rPr lang="en-US" altLang="zh-TW" dirty="0"/>
              <a:t>Regular 16pt </a:t>
            </a:r>
            <a:r>
              <a:rPr lang="zh-TW" altLang="en-US" dirty="0"/>
              <a:t>，撰寫內文從這裡開始撰寫內文從這裡撰寫內文從這裡開始撰寫內文從這裡開始 </a:t>
            </a:r>
            <a:r>
              <a:rPr lang="en-US" altLang="zh-TW" dirty="0"/>
              <a:t>(Regular 16pt)</a:t>
            </a:r>
            <a:endParaRPr lang="zh-TW" altLang="en-US" dirty="0"/>
          </a:p>
        </p:txBody>
      </p:sp>
    </p:spTree>
    <p:extLst>
      <p:ext uri="{BB962C8B-B14F-4D97-AF65-F5344CB8AC3E}">
        <p14:creationId xmlns:p14="http://schemas.microsoft.com/office/powerpoint/2010/main" val="244098256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6_標題投影片">
    <p:spTree>
      <p:nvGrpSpPr>
        <p:cNvPr id="1" name=""/>
        <p:cNvGrpSpPr/>
        <p:nvPr/>
      </p:nvGrpSpPr>
      <p:grpSpPr>
        <a:xfrm>
          <a:off x="0" y="0"/>
          <a:ext cx="0" cy="0"/>
          <a:chOff x="0" y="0"/>
          <a:chExt cx="0" cy="0"/>
        </a:xfrm>
      </p:grpSpPr>
      <p:pic>
        <p:nvPicPr>
          <p:cNvPr id="5122" name="Picture 2" descr="P:\RW-Eason\wawa\大亞ppt&amp;簽名檔\ppt\大亞ppt空-08.jp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6858504"/>
          </a:xfrm>
          <a:prstGeom prst="rect">
            <a:avLst/>
          </a:prstGeom>
          <a:noFill/>
          <a:extLst>
            <a:ext uri="{909E8E84-426E-40DD-AFC4-6F175D3DCCD1}">
              <a14:hiddenFill xmlns:a14="http://schemas.microsoft.com/office/drawing/2010/main">
                <a:solidFill>
                  <a:srgbClr val="FFFFFF"/>
                </a:solidFill>
              </a14:hiddenFill>
            </a:ext>
          </a:extLst>
        </p:spPr>
      </p:pic>
      <p:sp>
        <p:nvSpPr>
          <p:cNvPr id="2" name="標題 1"/>
          <p:cNvSpPr>
            <a:spLocks noGrp="1"/>
          </p:cNvSpPr>
          <p:nvPr>
            <p:ph type="ctrTitle" hasCustomPrompt="1"/>
          </p:nvPr>
        </p:nvSpPr>
        <p:spPr>
          <a:xfrm>
            <a:off x="904056" y="692696"/>
            <a:ext cx="7772400" cy="792088"/>
          </a:xfrm>
        </p:spPr>
        <p:txBody>
          <a:bodyPr>
            <a:normAutofit/>
          </a:bodyPr>
          <a:lstStyle>
            <a:lvl1pPr algn="l">
              <a:defRPr sz="2100">
                <a:latin typeface="微軟正黑體" panose="020B0604030504040204" pitchFamily="34" charset="-120"/>
                <a:ea typeface="微軟正黑體" panose="020B0604030504040204" pitchFamily="34" charset="-120"/>
              </a:defRPr>
            </a:lvl1pPr>
          </a:lstStyle>
          <a:p>
            <a:r>
              <a:rPr lang="zh-TW" altLang="en-US" dirty="0"/>
              <a:t>內文標題</a:t>
            </a:r>
            <a:r>
              <a:rPr lang="en-US" altLang="zh-TW" dirty="0"/>
              <a:t>(</a:t>
            </a:r>
            <a:r>
              <a:rPr lang="zh-TW" altLang="en-US" dirty="0"/>
              <a:t>微軟正黑體 </a:t>
            </a:r>
            <a:r>
              <a:rPr lang="en-US" altLang="zh-TW" dirty="0"/>
              <a:t>Regular 28 </a:t>
            </a:r>
            <a:r>
              <a:rPr lang="en-US" altLang="zh-TW" dirty="0" err="1"/>
              <a:t>pt</a:t>
            </a:r>
            <a:r>
              <a:rPr lang="en-US" altLang="zh-TW" dirty="0"/>
              <a:t>)</a:t>
            </a:r>
            <a:endParaRPr lang="zh-TW" altLang="en-US" dirty="0"/>
          </a:p>
        </p:txBody>
      </p:sp>
      <p:sp>
        <p:nvSpPr>
          <p:cNvPr id="3" name="副標題 2"/>
          <p:cNvSpPr>
            <a:spLocks noGrp="1"/>
          </p:cNvSpPr>
          <p:nvPr>
            <p:ph type="subTitle" idx="1" hasCustomPrompt="1"/>
          </p:nvPr>
        </p:nvSpPr>
        <p:spPr>
          <a:xfrm>
            <a:off x="899592" y="2348880"/>
            <a:ext cx="6616824" cy="2952328"/>
          </a:xfrm>
        </p:spPr>
        <p:txBody>
          <a:bodyPr>
            <a:normAutofit/>
          </a:bodyPr>
          <a:lstStyle>
            <a:lvl1pPr marL="0" marR="0" indent="0" algn="l" defTabSz="685800" rtl="0" eaLnBrk="1" fontAlgn="auto" latinLnBrk="0" hangingPunct="1">
              <a:lnSpc>
                <a:spcPts val="1650"/>
              </a:lnSpc>
              <a:spcBef>
                <a:spcPct val="20000"/>
              </a:spcBef>
              <a:spcAft>
                <a:spcPts val="0"/>
              </a:spcAft>
              <a:buClrTx/>
              <a:buSzTx/>
              <a:buFont typeface="Wingdings" panose="05000000000000000000" pitchFamily="2" charset="2"/>
              <a:buNone/>
              <a:tabLst/>
              <a:defRPr sz="975">
                <a:solidFill>
                  <a:schemeClr val="tx1">
                    <a:tint val="75000"/>
                  </a:schemeClr>
                </a:solidFill>
                <a:latin typeface="微軟正黑體" panose="020B0604030504040204" pitchFamily="34" charset="-120"/>
                <a:ea typeface="微軟正黑體" panose="020B0604030504040204" pitchFamily="34" charset="-120"/>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zh-TW" altLang="en-US" dirty="0"/>
              <a:t>●簡報提示文字微軟正黑體</a:t>
            </a:r>
            <a:r>
              <a:rPr lang="en-US" altLang="zh-TW" dirty="0"/>
              <a:t>Regular 13pt</a:t>
            </a:r>
          </a:p>
          <a:p>
            <a:r>
              <a:rPr lang="en-US" altLang="zh-TW" dirty="0"/>
              <a:t>-</a:t>
            </a:r>
            <a:r>
              <a:rPr lang="zh-TW" altLang="en-US" dirty="0"/>
              <a:t>簡報內文文字微軟正黑體</a:t>
            </a:r>
            <a:r>
              <a:rPr lang="en-US" altLang="zh-TW" dirty="0"/>
              <a:t>Regular</a:t>
            </a:r>
            <a:r>
              <a:rPr lang="zh-TW" altLang="en-US" dirty="0"/>
              <a:t>，撰寫內文從這裡開始撰寫內文從這裡開始</a:t>
            </a:r>
            <a:endParaRPr lang="en-US" altLang="zh-TW" dirty="0"/>
          </a:p>
          <a:p>
            <a:r>
              <a:rPr lang="zh-TW" altLang="en-US" dirty="0"/>
              <a:t>簡報提示文字微軟正黑體</a:t>
            </a:r>
            <a:r>
              <a:rPr lang="en-US" altLang="zh-TW" dirty="0"/>
              <a:t>Regular</a:t>
            </a:r>
          </a:p>
          <a:p>
            <a:r>
              <a:rPr lang="zh-TW" altLang="en-US" dirty="0"/>
              <a:t>簡報提示文字微軟正黑體</a:t>
            </a:r>
            <a:r>
              <a:rPr lang="en-US" altLang="zh-TW" dirty="0"/>
              <a:t>Regular</a:t>
            </a:r>
          </a:p>
          <a:p>
            <a:endParaRPr lang="zh-TW" altLang="en-US" dirty="0"/>
          </a:p>
        </p:txBody>
      </p:sp>
      <p:sp>
        <p:nvSpPr>
          <p:cNvPr id="4" name="日期版面配置區 3"/>
          <p:cNvSpPr>
            <a:spLocks noGrp="1"/>
          </p:cNvSpPr>
          <p:nvPr>
            <p:ph type="dt" sz="half" idx="10"/>
          </p:nvPr>
        </p:nvSpPr>
        <p:spPr>
          <a:xfrm>
            <a:off x="457200" y="6356351"/>
            <a:ext cx="2133600" cy="365125"/>
          </a:xfrm>
          <a:prstGeom prst="rect">
            <a:avLst/>
          </a:prstGeom>
        </p:spPr>
        <p:txBody>
          <a:bodyPr/>
          <a:lstStyle/>
          <a:p>
            <a:fld id="{30C38663-EBB9-45C5-96F9-F60323051C36}" type="datetimeFigureOut">
              <a:rPr lang="zh-TW" altLang="en-US" smtClean="0"/>
              <a:pPr/>
              <a:t>2023/03/27</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a:xfrm>
            <a:off x="6553200" y="6356351"/>
            <a:ext cx="2133600" cy="365125"/>
          </a:xfrm>
          <a:prstGeom prst="rect">
            <a:avLst/>
          </a:prstGeom>
        </p:spPr>
        <p:txBody>
          <a:bodyPr/>
          <a:lstStyle/>
          <a:p>
            <a:fld id="{58C89DEB-3A96-4859-9A12-208015B5559B}" type="slidenum">
              <a:rPr lang="zh-TW" altLang="en-US" smtClean="0"/>
              <a:pPr/>
              <a:t>‹#›</a:t>
            </a:fld>
            <a:endParaRPr lang="zh-TW" altLang="en-US"/>
          </a:p>
        </p:txBody>
      </p:sp>
      <p:sp>
        <p:nvSpPr>
          <p:cNvPr id="8" name="文字版面配置區 7"/>
          <p:cNvSpPr>
            <a:spLocks noGrp="1"/>
          </p:cNvSpPr>
          <p:nvPr>
            <p:ph type="body" sz="quarter" idx="13" hasCustomPrompt="1"/>
          </p:nvPr>
        </p:nvSpPr>
        <p:spPr>
          <a:xfrm>
            <a:off x="899592" y="1484784"/>
            <a:ext cx="7776864" cy="792088"/>
          </a:xfrm>
        </p:spPr>
        <p:txBody>
          <a:bodyPr>
            <a:normAutofit/>
          </a:bodyPr>
          <a:lstStyle>
            <a:lvl1pPr marL="0" indent="0">
              <a:buNone/>
              <a:defRPr sz="1200" baseline="0">
                <a:latin typeface="微軟正黑體" panose="020B0604030504040204" pitchFamily="34" charset="-120"/>
                <a:ea typeface="微軟正黑體" panose="020B0604030504040204" pitchFamily="34" charset="-120"/>
              </a:defRPr>
            </a:lvl1pPr>
          </a:lstStyle>
          <a:p>
            <a:pPr lvl="0"/>
            <a:r>
              <a:rPr lang="zh-TW" altLang="en-US" dirty="0"/>
              <a:t>簡報內文文字微軟正黑體</a:t>
            </a:r>
            <a:r>
              <a:rPr lang="en-US" altLang="zh-TW" dirty="0"/>
              <a:t>Regular 16pt </a:t>
            </a:r>
            <a:r>
              <a:rPr lang="zh-TW" altLang="en-US" dirty="0"/>
              <a:t>，撰寫內文從這裡開始撰寫內文從這裡撰寫內文從這裡開始撰寫內文從這裡開始 </a:t>
            </a:r>
            <a:r>
              <a:rPr lang="en-US" altLang="zh-TW" dirty="0"/>
              <a:t>(Regular 16pt)</a:t>
            </a:r>
            <a:endParaRPr lang="zh-TW" altLang="en-US" dirty="0"/>
          </a:p>
        </p:txBody>
      </p:sp>
    </p:spTree>
    <p:extLst>
      <p:ext uri="{BB962C8B-B14F-4D97-AF65-F5344CB8AC3E}">
        <p14:creationId xmlns:p14="http://schemas.microsoft.com/office/powerpoint/2010/main" val="27533244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標題投影片">
    <p:spTree>
      <p:nvGrpSpPr>
        <p:cNvPr id="1" name=""/>
        <p:cNvGrpSpPr/>
        <p:nvPr/>
      </p:nvGrpSpPr>
      <p:grpSpPr>
        <a:xfrm>
          <a:off x="0" y="0"/>
          <a:ext cx="0" cy="0"/>
          <a:chOff x="0" y="0"/>
          <a:chExt cx="0" cy="0"/>
        </a:xfrm>
      </p:grpSpPr>
      <p:pic>
        <p:nvPicPr>
          <p:cNvPr id="5" name="Picture 2" descr="P:\RW-Eason\wawa\大亞ppt&amp;簽名檔\ppt\大亞ppt空-08.jpg"/>
          <p:cNvPicPr>
            <a:picLocks noChangeAspect="1" noChangeArrowheads="1"/>
          </p:cNvPicPr>
          <p:nvPr userDrawn="1"/>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2" name="標題 1"/>
          <p:cNvSpPr>
            <a:spLocks noGrp="1"/>
          </p:cNvSpPr>
          <p:nvPr>
            <p:ph type="ctrTitle"/>
          </p:nvPr>
        </p:nvSpPr>
        <p:spPr>
          <a:xfrm>
            <a:off x="904056" y="692696"/>
            <a:ext cx="7772400" cy="792088"/>
          </a:xfrm>
        </p:spPr>
        <p:txBody>
          <a:bodyPr>
            <a:normAutofit/>
          </a:bodyPr>
          <a:lstStyle>
            <a:lvl1pPr algn="l">
              <a:defRPr sz="2800">
                <a:latin typeface="微軟正黑體" panose="020B0604030504040204" pitchFamily="34" charset="-120"/>
                <a:ea typeface="微軟正黑體" panose="020B0604030504040204" pitchFamily="34" charset="-120"/>
              </a:defRPr>
            </a:lvl1pPr>
          </a:lstStyle>
          <a:p>
            <a:r>
              <a:rPr lang="zh-TW" altLang="en-US"/>
              <a:t>按一下以編輯母片標題樣式</a:t>
            </a:r>
            <a:endParaRPr lang="zh-TW" altLang="en-US" dirty="0"/>
          </a:p>
        </p:txBody>
      </p:sp>
      <p:sp>
        <p:nvSpPr>
          <p:cNvPr id="3" name="副標題 2"/>
          <p:cNvSpPr>
            <a:spLocks noGrp="1"/>
          </p:cNvSpPr>
          <p:nvPr>
            <p:ph type="subTitle" idx="1"/>
          </p:nvPr>
        </p:nvSpPr>
        <p:spPr>
          <a:xfrm>
            <a:off x="899592" y="2348880"/>
            <a:ext cx="6616824" cy="2952328"/>
          </a:xfrm>
        </p:spPr>
        <p:txBody>
          <a:bodyPr>
            <a:normAutofit/>
          </a:bodyPr>
          <a:lstStyle>
            <a:lvl1pPr marL="0" marR="0" indent="0" algn="l" defTabSz="914400" rtl="0" eaLnBrk="1" fontAlgn="auto" latinLnBrk="0" hangingPunct="1">
              <a:lnSpc>
                <a:spcPts val="2200"/>
              </a:lnSpc>
              <a:spcBef>
                <a:spcPct val="20000"/>
              </a:spcBef>
              <a:spcAft>
                <a:spcPts val="0"/>
              </a:spcAft>
              <a:buClrTx/>
              <a:buSzTx/>
              <a:buFont typeface="Wingdings" panose="05000000000000000000" pitchFamily="2" charset="2"/>
              <a:buNone/>
              <a:tabLst/>
              <a:defRPr sz="1300">
                <a:solidFill>
                  <a:schemeClr val="tx1">
                    <a:tint val="75000"/>
                  </a:schemeClr>
                </a:solidFill>
                <a:latin typeface="微軟正黑體" panose="020B0604030504040204" pitchFamily="34" charset="-120"/>
                <a:ea typeface="微軟正黑體" panose="020B0604030504040204" pitchFamily="34" charset="-12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TW" altLang="en-US"/>
              <a:t>按一下以編輯母片副標題樣式</a:t>
            </a:r>
            <a:endParaRPr lang="zh-TW" altLang="en-US" dirty="0"/>
          </a:p>
        </p:txBody>
      </p:sp>
      <p:sp>
        <p:nvSpPr>
          <p:cNvPr id="8" name="文字版面配置區 7"/>
          <p:cNvSpPr>
            <a:spLocks noGrp="1"/>
          </p:cNvSpPr>
          <p:nvPr>
            <p:ph type="body" sz="quarter" idx="13"/>
          </p:nvPr>
        </p:nvSpPr>
        <p:spPr>
          <a:xfrm>
            <a:off x="899592" y="1484784"/>
            <a:ext cx="7776864" cy="792088"/>
          </a:xfrm>
        </p:spPr>
        <p:txBody>
          <a:bodyPr>
            <a:normAutofit/>
          </a:bodyPr>
          <a:lstStyle>
            <a:lvl1pPr marL="0" indent="0">
              <a:buNone/>
              <a:defRPr sz="1600" baseline="0">
                <a:latin typeface="微軟正黑體" panose="020B0604030504040204" pitchFamily="34" charset="-120"/>
                <a:ea typeface="微軟正黑體" panose="020B0604030504040204" pitchFamily="34" charset="-120"/>
              </a:defRPr>
            </a:lvl1pPr>
          </a:lstStyle>
          <a:p>
            <a:pPr lvl="0"/>
            <a:r>
              <a:rPr lang="zh-TW" altLang="en-US"/>
              <a:t>按一下以編輯母片文字樣式</a:t>
            </a:r>
          </a:p>
        </p:txBody>
      </p:sp>
      <p:sp>
        <p:nvSpPr>
          <p:cNvPr id="6" name="日期版面配置區 3"/>
          <p:cNvSpPr>
            <a:spLocks noGrp="1"/>
          </p:cNvSpPr>
          <p:nvPr>
            <p:ph type="dt" sz="half" idx="14"/>
          </p:nvPr>
        </p:nvSpPr>
        <p:spPr/>
        <p:txBody>
          <a:bodyPr/>
          <a:lstStyle>
            <a:lvl1pPr>
              <a:defRPr/>
            </a:lvl1pPr>
          </a:lstStyle>
          <a:p>
            <a:pPr>
              <a:defRPr/>
            </a:pPr>
            <a:endParaRPr lang="zh-TW" altLang="en-US">
              <a:solidFill>
                <a:prstClr val="black">
                  <a:tint val="75000"/>
                </a:prstClr>
              </a:solidFill>
            </a:endParaRPr>
          </a:p>
        </p:txBody>
      </p:sp>
      <p:sp>
        <p:nvSpPr>
          <p:cNvPr id="7" name="頁尾版面配置區 4"/>
          <p:cNvSpPr>
            <a:spLocks noGrp="1"/>
          </p:cNvSpPr>
          <p:nvPr>
            <p:ph type="ftr" sz="quarter" idx="15"/>
          </p:nvPr>
        </p:nvSpPr>
        <p:spPr/>
        <p:txBody>
          <a:bodyPr/>
          <a:lstStyle>
            <a:lvl1pPr>
              <a:defRPr/>
            </a:lvl1pPr>
          </a:lstStyle>
          <a:p>
            <a:pPr>
              <a:defRPr/>
            </a:pPr>
            <a:endParaRPr lang="zh-TW" altLang="en-US">
              <a:solidFill>
                <a:prstClr val="black">
                  <a:tint val="75000"/>
                </a:prstClr>
              </a:solidFill>
            </a:endParaRPr>
          </a:p>
        </p:txBody>
      </p:sp>
      <p:sp>
        <p:nvSpPr>
          <p:cNvPr id="9" name="投影片編號版面配置區 5"/>
          <p:cNvSpPr>
            <a:spLocks noGrp="1"/>
          </p:cNvSpPr>
          <p:nvPr>
            <p:ph type="sldNum" sz="quarter" idx="16"/>
          </p:nvPr>
        </p:nvSpPr>
        <p:spPr/>
        <p:txBody>
          <a:bodyPr/>
          <a:lstStyle>
            <a:lvl1pPr>
              <a:defRPr/>
            </a:lvl1pPr>
          </a:lstStyle>
          <a:p>
            <a:pPr>
              <a:defRPr/>
            </a:pPr>
            <a:fld id="{620B626C-7E9B-45DD-B951-EB10FCB05BC4}" type="slidenum">
              <a:rPr lang="zh-TW" altLang="en-US"/>
              <a:pPr>
                <a:defRPr/>
              </a:pPr>
              <a:t>‹#›</a:t>
            </a:fld>
            <a:endParaRPr lang="zh-TW" alt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7_標題投影片">
    <p:spTree>
      <p:nvGrpSpPr>
        <p:cNvPr id="1" name=""/>
        <p:cNvGrpSpPr/>
        <p:nvPr/>
      </p:nvGrpSpPr>
      <p:grpSpPr>
        <a:xfrm>
          <a:off x="0" y="0"/>
          <a:ext cx="0" cy="0"/>
          <a:chOff x="0" y="0"/>
          <a:chExt cx="0" cy="0"/>
        </a:xfrm>
      </p:grpSpPr>
      <p:pic>
        <p:nvPicPr>
          <p:cNvPr id="5122" name="Picture 2" descr="P:\RW-Eason\wawa\大亞ppt&amp;簽名檔\ppt\大亞ppt空-08.jp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6858504"/>
          </a:xfrm>
          <a:prstGeom prst="rect">
            <a:avLst/>
          </a:prstGeom>
          <a:noFill/>
          <a:extLst>
            <a:ext uri="{909E8E84-426E-40DD-AFC4-6F175D3DCCD1}">
              <a14:hiddenFill xmlns:a14="http://schemas.microsoft.com/office/drawing/2010/main">
                <a:solidFill>
                  <a:srgbClr val="FFFFFF"/>
                </a:solidFill>
              </a14:hiddenFill>
            </a:ext>
          </a:extLst>
        </p:spPr>
      </p:pic>
      <p:sp>
        <p:nvSpPr>
          <p:cNvPr id="2" name="標題 1"/>
          <p:cNvSpPr>
            <a:spLocks noGrp="1"/>
          </p:cNvSpPr>
          <p:nvPr>
            <p:ph type="ctrTitle" hasCustomPrompt="1"/>
          </p:nvPr>
        </p:nvSpPr>
        <p:spPr>
          <a:xfrm>
            <a:off x="904056" y="692696"/>
            <a:ext cx="7772400" cy="792088"/>
          </a:xfrm>
        </p:spPr>
        <p:txBody>
          <a:bodyPr>
            <a:normAutofit/>
          </a:bodyPr>
          <a:lstStyle>
            <a:lvl1pPr algn="l">
              <a:defRPr sz="2100">
                <a:latin typeface="微軟正黑體" panose="020B0604030504040204" pitchFamily="34" charset="-120"/>
                <a:ea typeface="微軟正黑體" panose="020B0604030504040204" pitchFamily="34" charset="-120"/>
              </a:defRPr>
            </a:lvl1pPr>
          </a:lstStyle>
          <a:p>
            <a:r>
              <a:rPr lang="zh-TW" altLang="en-US" dirty="0"/>
              <a:t>內文標題</a:t>
            </a:r>
            <a:r>
              <a:rPr lang="en-US" altLang="zh-TW" dirty="0"/>
              <a:t>(</a:t>
            </a:r>
            <a:r>
              <a:rPr lang="zh-TW" altLang="en-US" dirty="0"/>
              <a:t>微軟正黑體 </a:t>
            </a:r>
            <a:r>
              <a:rPr lang="en-US" altLang="zh-TW" dirty="0"/>
              <a:t>Regular 28 </a:t>
            </a:r>
            <a:r>
              <a:rPr lang="en-US" altLang="zh-TW" dirty="0" err="1"/>
              <a:t>pt</a:t>
            </a:r>
            <a:r>
              <a:rPr lang="en-US" altLang="zh-TW" dirty="0"/>
              <a:t>)</a:t>
            </a:r>
            <a:endParaRPr lang="zh-TW" altLang="en-US" dirty="0"/>
          </a:p>
        </p:txBody>
      </p:sp>
      <p:sp>
        <p:nvSpPr>
          <p:cNvPr id="3" name="副標題 2"/>
          <p:cNvSpPr>
            <a:spLocks noGrp="1"/>
          </p:cNvSpPr>
          <p:nvPr>
            <p:ph type="subTitle" idx="1" hasCustomPrompt="1"/>
          </p:nvPr>
        </p:nvSpPr>
        <p:spPr>
          <a:xfrm>
            <a:off x="899592" y="2348880"/>
            <a:ext cx="6616824" cy="2952328"/>
          </a:xfrm>
        </p:spPr>
        <p:txBody>
          <a:bodyPr>
            <a:normAutofit/>
          </a:bodyPr>
          <a:lstStyle>
            <a:lvl1pPr marL="0" marR="0" indent="0" algn="l" defTabSz="685800" rtl="0" eaLnBrk="1" fontAlgn="auto" latinLnBrk="0" hangingPunct="1">
              <a:lnSpc>
                <a:spcPts val="1650"/>
              </a:lnSpc>
              <a:spcBef>
                <a:spcPct val="20000"/>
              </a:spcBef>
              <a:spcAft>
                <a:spcPts val="0"/>
              </a:spcAft>
              <a:buClrTx/>
              <a:buSzTx/>
              <a:buFont typeface="Wingdings" panose="05000000000000000000" pitchFamily="2" charset="2"/>
              <a:buNone/>
              <a:tabLst/>
              <a:defRPr sz="975">
                <a:solidFill>
                  <a:schemeClr val="tx1">
                    <a:tint val="75000"/>
                  </a:schemeClr>
                </a:solidFill>
                <a:latin typeface="微軟正黑體" panose="020B0604030504040204" pitchFamily="34" charset="-120"/>
                <a:ea typeface="微軟正黑體" panose="020B0604030504040204" pitchFamily="34" charset="-120"/>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zh-TW" altLang="en-US" dirty="0"/>
              <a:t>●簡報提示文字微軟正黑體</a:t>
            </a:r>
            <a:r>
              <a:rPr lang="en-US" altLang="zh-TW" dirty="0"/>
              <a:t>Regular 13pt</a:t>
            </a:r>
          </a:p>
          <a:p>
            <a:r>
              <a:rPr lang="en-US" altLang="zh-TW" dirty="0"/>
              <a:t>-</a:t>
            </a:r>
            <a:r>
              <a:rPr lang="zh-TW" altLang="en-US" dirty="0"/>
              <a:t>簡報內文文字微軟正黑體</a:t>
            </a:r>
            <a:r>
              <a:rPr lang="en-US" altLang="zh-TW" dirty="0"/>
              <a:t>Regular</a:t>
            </a:r>
            <a:r>
              <a:rPr lang="zh-TW" altLang="en-US" dirty="0"/>
              <a:t>，撰寫內文從這裡開始撰寫內文從這裡開始</a:t>
            </a:r>
            <a:endParaRPr lang="en-US" altLang="zh-TW" dirty="0"/>
          </a:p>
          <a:p>
            <a:r>
              <a:rPr lang="zh-TW" altLang="en-US" dirty="0"/>
              <a:t>簡報提示文字微軟正黑體</a:t>
            </a:r>
            <a:r>
              <a:rPr lang="en-US" altLang="zh-TW" dirty="0"/>
              <a:t>Regular</a:t>
            </a:r>
          </a:p>
          <a:p>
            <a:r>
              <a:rPr lang="zh-TW" altLang="en-US" dirty="0"/>
              <a:t>簡報提示文字微軟正黑體</a:t>
            </a:r>
            <a:r>
              <a:rPr lang="en-US" altLang="zh-TW" dirty="0"/>
              <a:t>Regular</a:t>
            </a:r>
          </a:p>
          <a:p>
            <a:endParaRPr lang="zh-TW" altLang="en-US" dirty="0"/>
          </a:p>
        </p:txBody>
      </p:sp>
      <p:sp>
        <p:nvSpPr>
          <p:cNvPr id="4" name="日期版面配置區 3"/>
          <p:cNvSpPr>
            <a:spLocks noGrp="1"/>
          </p:cNvSpPr>
          <p:nvPr>
            <p:ph type="dt" sz="half" idx="10"/>
          </p:nvPr>
        </p:nvSpPr>
        <p:spPr>
          <a:xfrm>
            <a:off x="457200" y="6356351"/>
            <a:ext cx="2133600" cy="365125"/>
          </a:xfrm>
          <a:prstGeom prst="rect">
            <a:avLst/>
          </a:prstGeom>
        </p:spPr>
        <p:txBody>
          <a:bodyPr/>
          <a:lstStyle/>
          <a:p>
            <a:fld id="{30C38663-EBB9-45C5-96F9-F60323051C36}" type="datetimeFigureOut">
              <a:rPr lang="zh-TW" altLang="en-US" smtClean="0"/>
              <a:pPr/>
              <a:t>2023/03/27</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a:xfrm>
            <a:off x="6553200" y="6356351"/>
            <a:ext cx="2133600" cy="365125"/>
          </a:xfrm>
          <a:prstGeom prst="rect">
            <a:avLst/>
          </a:prstGeom>
        </p:spPr>
        <p:txBody>
          <a:bodyPr/>
          <a:lstStyle/>
          <a:p>
            <a:fld id="{58C89DEB-3A96-4859-9A12-208015B5559B}" type="slidenum">
              <a:rPr lang="zh-TW" altLang="en-US" smtClean="0"/>
              <a:pPr/>
              <a:t>‹#›</a:t>
            </a:fld>
            <a:endParaRPr lang="zh-TW" altLang="en-US"/>
          </a:p>
        </p:txBody>
      </p:sp>
      <p:sp>
        <p:nvSpPr>
          <p:cNvPr id="8" name="文字版面配置區 7"/>
          <p:cNvSpPr>
            <a:spLocks noGrp="1"/>
          </p:cNvSpPr>
          <p:nvPr>
            <p:ph type="body" sz="quarter" idx="13" hasCustomPrompt="1"/>
          </p:nvPr>
        </p:nvSpPr>
        <p:spPr>
          <a:xfrm>
            <a:off x="899592" y="1484784"/>
            <a:ext cx="7776864" cy="792088"/>
          </a:xfrm>
        </p:spPr>
        <p:txBody>
          <a:bodyPr>
            <a:normAutofit/>
          </a:bodyPr>
          <a:lstStyle>
            <a:lvl1pPr marL="0" indent="0">
              <a:buNone/>
              <a:defRPr sz="1200" baseline="0">
                <a:latin typeface="微軟正黑體" panose="020B0604030504040204" pitchFamily="34" charset="-120"/>
                <a:ea typeface="微軟正黑體" panose="020B0604030504040204" pitchFamily="34" charset="-120"/>
              </a:defRPr>
            </a:lvl1pPr>
          </a:lstStyle>
          <a:p>
            <a:pPr lvl="0"/>
            <a:r>
              <a:rPr lang="zh-TW" altLang="en-US" dirty="0"/>
              <a:t>簡報內文文字微軟正黑體</a:t>
            </a:r>
            <a:r>
              <a:rPr lang="en-US" altLang="zh-TW" dirty="0"/>
              <a:t>Regular 16pt </a:t>
            </a:r>
            <a:r>
              <a:rPr lang="zh-TW" altLang="en-US" dirty="0"/>
              <a:t>，撰寫內文從這裡開始撰寫內文從這裡撰寫內文從這裡開始撰寫內文從這裡開始 </a:t>
            </a:r>
            <a:r>
              <a:rPr lang="en-US" altLang="zh-TW" dirty="0"/>
              <a:t>(Regular 16pt)</a:t>
            </a:r>
            <a:endParaRPr lang="zh-TW" altLang="en-US" dirty="0"/>
          </a:p>
        </p:txBody>
      </p:sp>
    </p:spTree>
    <p:extLst>
      <p:ext uri="{BB962C8B-B14F-4D97-AF65-F5344CB8AC3E}">
        <p14:creationId xmlns:p14="http://schemas.microsoft.com/office/powerpoint/2010/main" val="155594614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8_標題投影片">
    <p:spTree>
      <p:nvGrpSpPr>
        <p:cNvPr id="1" name=""/>
        <p:cNvGrpSpPr/>
        <p:nvPr/>
      </p:nvGrpSpPr>
      <p:grpSpPr>
        <a:xfrm>
          <a:off x="0" y="0"/>
          <a:ext cx="0" cy="0"/>
          <a:chOff x="0" y="0"/>
          <a:chExt cx="0" cy="0"/>
        </a:xfrm>
      </p:grpSpPr>
      <p:pic>
        <p:nvPicPr>
          <p:cNvPr id="5122" name="Picture 2" descr="P:\RW-Eason\wawa\大亞ppt&amp;簽名檔\ppt\大亞ppt空-08.jp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6858504"/>
          </a:xfrm>
          <a:prstGeom prst="rect">
            <a:avLst/>
          </a:prstGeom>
          <a:noFill/>
          <a:extLst>
            <a:ext uri="{909E8E84-426E-40DD-AFC4-6F175D3DCCD1}">
              <a14:hiddenFill xmlns:a14="http://schemas.microsoft.com/office/drawing/2010/main">
                <a:solidFill>
                  <a:srgbClr val="FFFFFF"/>
                </a:solidFill>
              </a14:hiddenFill>
            </a:ext>
          </a:extLst>
        </p:spPr>
      </p:pic>
      <p:sp>
        <p:nvSpPr>
          <p:cNvPr id="2" name="標題 1"/>
          <p:cNvSpPr>
            <a:spLocks noGrp="1"/>
          </p:cNvSpPr>
          <p:nvPr>
            <p:ph type="ctrTitle" hasCustomPrompt="1"/>
          </p:nvPr>
        </p:nvSpPr>
        <p:spPr>
          <a:xfrm>
            <a:off x="904056" y="692696"/>
            <a:ext cx="7772400" cy="792088"/>
          </a:xfrm>
        </p:spPr>
        <p:txBody>
          <a:bodyPr>
            <a:normAutofit/>
          </a:bodyPr>
          <a:lstStyle>
            <a:lvl1pPr algn="l">
              <a:defRPr sz="2100">
                <a:latin typeface="微軟正黑體" panose="020B0604030504040204" pitchFamily="34" charset="-120"/>
                <a:ea typeface="微軟正黑體" panose="020B0604030504040204" pitchFamily="34" charset="-120"/>
              </a:defRPr>
            </a:lvl1pPr>
          </a:lstStyle>
          <a:p>
            <a:r>
              <a:rPr lang="zh-TW" altLang="en-US" dirty="0"/>
              <a:t>內文標題</a:t>
            </a:r>
            <a:r>
              <a:rPr lang="en-US" altLang="zh-TW" dirty="0"/>
              <a:t>(</a:t>
            </a:r>
            <a:r>
              <a:rPr lang="zh-TW" altLang="en-US" dirty="0"/>
              <a:t>微軟正黑體 </a:t>
            </a:r>
            <a:r>
              <a:rPr lang="en-US" altLang="zh-TW" dirty="0"/>
              <a:t>Regular 28 </a:t>
            </a:r>
            <a:r>
              <a:rPr lang="en-US" altLang="zh-TW" dirty="0" err="1"/>
              <a:t>pt</a:t>
            </a:r>
            <a:r>
              <a:rPr lang="en-US" altLang="zh-TW" dirty="0"/>
              <a:t>)</a:t>
            </a:r>
            <a:endParaRPr lang="zh-TW" altLang="en-US" dirty="0"/>
          </a:p>
        </p:txBody>
      </p:sp>
      <p:sp>
        <p:nvSpPr>
          <p:cNvPr id="3" name="副標題 2"/>
          <p:cNvSpPr>
            <a:spLocks noGrp="1"/>
          </p:cNvSpPr>
          <p:nvPr>
            <p:ph type="subTitle" idx="1" hasCustomPrompt="1"/>
          </p:nvPr>
        </p:nvSpPr>
        <p:spPr>
          <a:xfrm>
            <a:off x="899592" y="2348880"/>
            <a:ext cx="6616824" cy="2952328"/>
          </a:xfrm>
        </p:spPr>
        <p:txBody>
          <a:bodyPr>
            <a:normAutofit/>
          </a:bodyPr>
          <a:lstStyle>
            <a:lvl1pPr marL="0" marR="0" indent="0" algn="l" defTabSz="685800" rtl="0" eaLnBrk="1" fontAlgn="auto" latinLnBrk="0" hangingPunct="1">
              <a:lnSpc>
                <a:spcPts val="1650"/>
              </a:lnSpc>
              <a:spcBef>
                <a:spcPct val="20000"/>
              </a:spcBef>
              <a:spcAft>
                <a:spcPts val="0"/>
              </a:spcAft>
              <a:buClrTx/>
              <a:buSzTx/>
              <a:buFont typeface="Wingdings" panose="05000000000000000000" pitchFamily="2" charset="2"/>
              <a:buNone/>
              <a:tabLst/>
              <a:defRPr sz="975">
                <a:solidFill>
                  <a:schemeClr val="tx1">
                    <a:tint val="75000"/>
                  </a:schemeClr>
                </a:solidFill>
                <a:latin typeface="微軟正黑體" panose="020B0604030504040204" pitchFamily="34" charset="-120"/>
                <a:ea typeface="微軟正黑體" panose="020B0604030504040204" pitchFamily="34" charset="-120"/>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zh-TW" altLang="en-US" dirty="0"/>
              <a:t>●簡報提示文字微軟正黑體</a:t>
            </a:r>
            <a:r>
              <a:rPr lang="en-US" altLang="zh-TW" dirty="0"/>
              <a:t>Regular 13pt</a:t>
            </a:r>
          </a:p>
          <a:p>
            <a:r>
              <a:rPr lang="en-US" altLang="zh-TW" dirty="0"/>
              <a:t>-</a:t>
            </a:r>
            <a:r>
              <a:rPr lang="zh-TW" altLang="en-US" dirty="0"/>
              <a:t>簡報內文文字微軟正黑體</a:t>
            </a:r>
            <a:r>
              <a:rPr lang="en-US" altLang="zh-TW" dirty="0"/>
              <a:t>Regular</a:t>
            </a:r>
            <a:r>
              <a:rPr lang="zh-TW" altLang="en-US" dirty="0"/>
              <a:t>，撰寫內文從這裡開始撰寫內文從這裡開始</a:t>
            </a:r>
            <a:endParaRPr lang="en-US" altLang="zh-TW" dirty="0"/>
          </a:p>
          <a:p>
            <a:r>
              <a:rPr lang="zh-TW" altLang="en-US" dirty="0"/>
              <a:t>簡報提示文字微軟正黑體</a:t>
            </a:r>
            <a:r>
              <a:rPr lang="en-US" altLang="zh-TW" dirty="0"/>
              <a:t>Regular</a:t>
            </a:r>
          </a:p>
          <a:p>
            <a:r>
              <a:rPr lang="zh-TW" altLang="en-US" dirty="0"/>
              <a:t>簡報提示文字微軟正黑體</a:t>
            </a:r>
            <a:r>
              <a:rPr lang="en-US" altLang="zh-TW" dirty="0"/>
              <a:t>Regular</a:t>
            </a:r>
          </a:p>
          <a:p>
            <a:endParaRPr lang="zh-TW" altLang="en-US" dirty="0"/>
          </a:p>
        </p:txBody>
      </p:sp>
      <p:sp>
        <p:nvSpPr>
          <p:cNvPr id="4" name="日期版面配置區 3"/>
          <p:cNvSpPr>
            <a:spLocks noGrp="1"/>
          </p:cNvSpPr>
          <p:nvPr>
            <p:ph type="dt" sz="half" idx="10"/>
          </p:nvPr>
        </p:nvSpPr>
        <p:spPr>
          <a:xfrm>
            <a:off x="457200" y="6356351"/>
            <a:ext cx="2133600" cy="365125"/>
          </a:xfrm>
          <a:prstGeom prst="rect">
            <a:avLst/>
          </a:prstGeom>
        </p:spPr>
        <p:txBody>
          <a:bodyPr/>
          <a:lstStyle/>
          <a:p>
            <a:fld id="{30C38663-EBB9-45C5-96F9-F60323051C36}" type="datetimeFigureOut">
              <a:rPr lang="zh-TW" altLang="en-US" smtClean="0"/>
              <a:pPr/>
              <a:t>2023/03/27</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a:xfrm>
            <a:off x="6553200" y="6356351"/>
            <a:ext cx="2133600" cy="365125"/>
          </a:xfrm>
          <a:prstGeom prst="rect">
            <a:avLst/>
          </a:prstGeom>
        </p:spPr>
        <p:txBody>
          <a:bodyPr/>
          <a:lstStyle/>
          <a:p>
            <a:fld id="{58C89DEB-3A96-4859-9A12-208015B5559B}" type="slidenum">
              <a:rPr lang="zh-TW" altLang="en-US" smtClean="0"/>
              <a:pPr/>
              <a:t>‹#›</a:t>
            </a:fld>
            <a:endParaRPr lang="zh-TW" altLang="en-US"/>
          </a:p>
        </p:txBody>
      </p:sp>
      <p:sp>
        <p:nvSpPr>
          <p:cNvPr id="8" name="文字版面配置區 7"/>
          <p:cNvSpPr>
            <a:spLocks noGrp="1"/>
          </p:cNvSpPr>
          <p:nvPr>
            <p:ph type="body" sz="quarter" idx="13" hasCustomPrompt="1"/>
          </p:nvPr>
        </p:nvSpPr>
        <p:spPr>
          <a:xfrm>
            <a:off x="899592" y="1484784"/>
            <a:ext cx="7776864" cy="792088"/>
          </a:xfrm>
        </p:spPr>
        <p:txBody>
          <a:bodyPr>
            <a:normAutofit/>
          </a:bodyPr>
          <a:lstStyle>
            <a:lvl1pPr marL="0" indent="0">
              <a:buNone/>
              <a:defRPr sz="1200" baseline="0">
                <a:latin typeface="微軟正黑體" panose="020B0604030504040204" pitchFamily="34" charset="-120"/>
                <a:ea typeface="微軟正黑體" panose="020B0604030504040204" pitchFamily="34" charset="-120"/>
              </a:defRPr>
            </a:lvl1pPr>
          </a:lstStyle>
          <a:p>
            <a:pPr lvl="0"/>
            <a:r>
              <a:rPr lang="zh-TW" altLang="en-US" dirty="0"/>
              <a:t>簡報內文文字微軟正黑體</a:t>
            </a:r>
            <a:r>
              <a:rPr lang="en-US" altLang="zh-TW" dirty="0"/>
              <a:t>Regular 16pt </a:t>
            </a:r>
            <a:r>
              <a:rPr lang="zh-TW" altLang="en-US" dirty="0"/>
              <a:t>，撰寫內文從這裡開始撰寫內文從這裡撰寫內文從這裡開始撰寫內文從這裡開始 </a:t>
            </a:r>
            <a:r>
              <a:rPr lang="en-US" altLang="zh-TW" dirty="0"/>
              <a:t>(Regular 16pt)</a:t>
            </a:r>
            <a:endParaRPr lang="zh-TW" altLang="en-US" dirty="0"/>
          </a:p>
        </p:txBody>
      </p:sp>
    </p:spTree>
    <p:extLst>
      <p:ext uri="{BB962C8B-B14F-4D97-AF65-F5344CB8AC3E}">
        <p14:creationId xmlns:p14="http://schemas.microsoft.com/office/powerpoint/2010/main" val="315757925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userDrawn="1">
  <p:cSld name="4_標題投影片">
    <p:spTree>
      <p:nvGrpSpPr>
        <p:cNvPr id="1" name=""/>
        <p:cNvGrpSpPr/>
        <p:nvPr/>
      </p:nvGrpSpPr>
      <p:grpSpPr>
        <a:xfrm>
          <a:off x="0" y="0"/>
          <a:ext cx="0" cy="0"/>
          <a:chOff x="0" y="0"/>
          <a:chExt cx="0" cy="0"/>
        </a:xfrm>
      </p:grpSpPr>
      <p:pic>
        <p:nvPicPr>
          <p:cNvPr id="5" name="Picture 2" descr="P:\RW-Eason\wawa\大亞ppt&amp;簽名檔\ppt\大亞ppt空-08.jpg"/>
          <p:cNvPicPr>
            <a:picLocks noChangeAspect="1" noChangeArrowheads="1"/>
          </p:cNvPicPr>
          <p:nvPr userDrawn="1"/>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6" name="日期版面配置區 3"/>
          <p:cNvSpPr>
            <a:spLocks noGrp="1"/>
          </p:cNvSpPr>
          <p:nvPr>
            <p:ph type="dt" sz="half" idx="14"/>
          </p:nvPr>
        </p:nvSpPr>
        <p:spPr/>
        <p:txBody>
          <a:bodyPr/>
          <a:lstStyle>
            <a:lvl1pPr>
              <a:defRPr/>
            </a:lvl1pPr>
          </a:lstStyle>
          <a:p>
            <a:pPr>
              <a:defRPr/>
            </a:pPr>
            <a:endParaRPr lang="zh-TW" altLang="en-US">
              <a:solidFill>
                <a:prstClr val="black">
                  <a:tint val="75000"/>
                </a:prstClr>
              </a:solidFill>
            </a:endParaRPr>
          </a:p>
        </p:txBody>
      </p:sp>
      <p:sp>
        <p:nvSpPr>
          <p:cNvPr id="7" name="頁尾版面配置區 4"/>
          <p:cNvSpPr>
            <a:spLocks noGrp="1"/>
          </p:cNvSpPr>
          <p:nvPr>
            <p:ph type="ftr" sz="quarter" idx="15"/>
          </p:nvPr>
        </p:nvSpPr>
        <p:spPr/>
        <p:txBody>
          <a:bodyPr/>
          <a:lstStyle>
            <a:lvl1pPr>
              <a:defRPr/>
            </a:lvl1pPr>
          </a:lstStyle>
          <a:p>
            <a:pPr>
              <a:defRPr/>
            </a:pPr>
            <a:endParaRPr lang="zh-TW" altLang="en-US">
              <a:solidFill>
                <a:prstClr val="black">
                  <a:tint val="75000"/>
                </a:prstClr>
              </a:solidFill>
            </a:endParaRPr>
          </a:p>
        </p:txBody>
      </p:sp>
      <p:sp>
        <p:nvSpPr>
          <p:cNvPr id="9" name="投影片編號版面配置區 5"/>
          <p:cNvSpPr>
            <a:spLocks noGrp="1"/>
          </p:cNvSpPr>
          <p:nvPr>
            <p:ph type="sldNum" sz="quarter" idx="16"/>
          </p:nvPr>
        </p:nvSpPr>
        <p:spPr/>
        <p:txBody>
          <a:bodyPr/>
          <a:lstStyle>
            <a:lvl1pPr>
              <a:defRPr/>
            </a:lvl1pPr>
          </a:lstStyle>
          <a:p>
            <a:pPr>
              <a:defRPr/>
            </a:pPr>
            <a:fld id="{620B626C-7E9B-45DD-B951-EB10FCB05BC4}" type="slidenum">
              <a:rPr lang="zh-TW" altLang="en-US"/>
              <a:pPr>
                <a:defRPr/>
              </a:pPr>
              <a:t>‹#›</a:t>
            </a:fld>
            <a:endParaRPr lang="zh-TW" altLang="en-US"/>
          </a:p>
        </p:txBody>
      </p:sp>
    </p:spTree>
    <p:extLst>
      <p:ext uri="{BB962C8B-B14F-4D97-AF65-F5344CB8AC3E}">
        <p14:creationId xmlns:p14="http://schemas.microsoft.com/office/powerpoint/2010/main" val="34227899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userDrawn="1">
  <p:cSld name="5_標題投影片">
    <p:spTree>
      <p:nvGrpSpPr>
        <p:cNvPr id="1" name=""/>
        <p:cNvGrpSpPr/>
        <p:nvPr/>
      </p:nvGrpSpPr>
      <p:grpSpPr>
        <a:xfrm>
          <a:off x="0" y="0"/>
          <a:ext cx="0" cy="0"/>
          <a:chOff x="0" y="0"/>
          <a:chExt cx="0" cy="0"/>
        </a:xfrm>
      </p:grpSpPr>
      <p:pic>
        <p:nvPicPr>
          <p:cNvPr id="5122" name="Picture 2" descr="P:\RW-Eason\wawa\大亞ppt&amp;簽名檔\ppt\大亞ppt空-08.jp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6858504"/>
          </a:xfrm>
          <a:prstGeom prst="rect">
            <a:avLst/>
          </a:prstGeom>
          <a:noFill/>
          <a:extLst>
            <a:ext uri="{909E8E84-426E-40DD-AFC4-6F175D3DCCD1}">
              <a14:hiddenFill xmlns:a14="http://schemas.microsoft.com/office/drawing/2010/main">
                <a:solidFill>
                  <a:srgbClr val="FFFFFF"/>
                </a:solidFill>
              </a14:hiddenFill>
            </a:ext>
          </a:extLst>
        </p:spPr>
      </p:pic>
      <p:sp>
        <p:nvSpPr>
          <p:cNvPr id="2" name="標題 1"/>
          <p:cNvSpPr>
            <a:spLocks noGrp="1"/>
          </p:cNvSpPr>
          <p:nvPr>
            <p:ph type="ctrTitle" hasCustomPrompt="1"/>
          </p:nvPr>
        </p:nvSpPr>
        <p:spPr>
          <a:xfrm>
            <a:off x="904056" y="692696"/>
            <a:ext cx="7772400" cy="792088"/>
          </a:xfrm>
        </p:spPr>
        <p:txBody>
          <a:bodyPr>
            <a:normAutofit/>
          </a:bodyPr>
          <a:lstStyle>
            <a:lvl1pPr algn="l">
              <a:defRPr sz="2100">
                <a:latin typeface="微軟正黑體" panose="020B0604030504040204" pitchFamily="34" charset="-120"/>
                <a:ea typeface="微軟正黑體" panose="020B0604030504040204" pitchFamily="34" charset="-120"/>
              </a:defRPr>
            </a:lvl1pPr>
          </a:lstStyle>
          <a:p>
            <a:r>
              <a:rPr lang="zh-TW" altLang="en-US" dirty="0"/>
              <a:t>內文標題</a:t>
            </a:r>
            <a:r>
              <a:rPr lang="en-US" altLang="zh-TW" dirty="0"/>
              <a:t>(</a:t>
            </a:r>
            <a:r>
              <a:rPr lang="zh-TW" altLang="en-US" dirty="0"/>
              <a:t>微軟正黑體 </a:t>
            </a:r>
            <a:r>
              <a:rPr lang="en-US" altLang="zh-TW" dirty="0"/>
              <a:t>Regular 28 </a:t>
            </a:r>
            <a:r>
              <a:rPr lang="en-US" altLang="zh-TW" dirty="0" err="1"/>
              <a:t>pt</a:t>
            </a:r>
            <a:r>
              <a:rPr lang="en-US" altLang="zh-TW" dirty="0"/>
              <a:t>)</a:t>
            </a:r>
            <a:endParaRPr lang="zh-TW" altLang="en-US" dirty="0"/>
          </a:p>
        </p:txBody>
      </p:sp>
      <p:sp>
        <p:nvSpPr>
          <p:cNvPr id="3" name="副標題 2"/>
          <p:cNvSpPr>
            <a:spLocks noGrp="1"/>
          </p:cNvSpPr>
          <p:nvPr>
            <p:ph type="subTitle" idx="1" hasCustomPrompt="1"/>
          </p:nvPr>
        </p:nvSpPr>
        <p:spPr>
          <a:xfrm>
            <a:off x="899592" y="2348880"/>
            <a:ext cx="6616824" cy="2952328"/>
          </a:xfrm>
        </p:spPr>
        <p:txBody>
          <a:bodyPr>
            <a:normAutofit/>
          </a:bodyPr>
          <a:lstStyle>
            <a:lvl1pPr marL="0" marR="0" indent="0" algn="l" defTabSz="685800" rtl="0" eaLnBrk="1" fontAlgn="auto" latinLnBrk="0" hangingPunct="1">
              <a:lnSpc>
                <a:spcPts val="1650"/>
              </a:lnSpc>
              <a:spcBef>
                <a:spcPct val="20000"/>
              </a:spcBef>
              <a:spcAft>
                <a:spcPts val="0"/>
              </a:spcAft>
              <a:buClrTx/>
              <a:buSzTx/>
              <a:buFont typeface="Wingdings" panose="05000000000000000000" pitchFamily="2" charset="2"/>
              <a:buNone/>
              <a:tabLst/>
              <a:defRPr sz="975">
                <a:solidFill>
                  <a:schemeClr val="tx1">
                    <a:tint val="75000"/>
                  </a:schemeClr>
                </a:solidFill>
                <a:latin typeface="微軟正黑體" panose="020B0604030504040204" pitchFamily="34" charset="-120"/>
                <a:ea typeface="微軟正黑體" panose="020B0604030504040204" pitchFamily="34" charset="-120"/>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zh-TW" altLang="en-US" dirty="0"/>
              <a:t>●簡報提示文字微軟正黑體</a:t>
            </a:r>
            <a:r>
              <a:rPr lang="en-US" altLang="zh-TW" dirty="0"/>
              <a:t>Regular 13pt</a:t>
            </a:r>
          </a:p>
          <a:p>
            <a:r>
              <a:rPr lang="en-US" altLang="zh-TW" dirty="0"/>
              <a:t>-</a:t>
            </a:r>
            <a:r>
              <a:rPr lang="zh-TW" altLang="en-US" dirty="0"/>
              <a:t>簡報內文文字微軟正黑體</a:t>
            </a:r>
            <a:r>
              <a:rPr lang="en-US" altLang="zh-TW" dirty="0"/>
              <a:t>Regular</a:t>
            </a:r>
            <a:r>
              <a:rPr lang="zh-TW" altLang="en-US" dirty="0"/>
              <a:t>，撰寫內文從這裡開始撰寫內文從這裡開始</a:t>
            </a:r>
            <a:endParaRPr lang="en-US" altLang="zh-TW" dirty="0"/>
          </a:p>
          <a:p>
            <a:r>
              <a:rPr lang="zh-TW" altLang="en-US" dirty="0"/>
              <a:t>簡報提示文字微軟正黑體</a:t>
            </a:r>
            <a:r>
              <a:rPr lang="en-US" altLang="zh-TW" dirty="0"/>
              <a:t>Regular</a:t>
            </a:r>
          </a:p>
          <a:p>
            <a:r>
              <a:rPr lang="zh-TW" altLang="en-US" dirty="0"/>
              <a:t>簡報提示文字微軟正黑體</a:t>
            </a:r>
            <a:r>
              <a:rPr lang="en-US" altLang="zh-TW" dirty="0"/>
              <a:t>Regular</a:t>
            </a:r>
          </a:p>
          <a:p>
            <a:endParaRPr lang="zh-TW" altLang="en-US" dirty="0"/>
          </a:p>
        </p:txBody>
      </p:sp>
      <p:sp>
        <p:nvSpPr>
          <p:cNvPr id="4" name="日期版面配置區 3"/>
          <p:cNvSpPr>
            <a:spLocks noGrp="1"/>
          </p:cNvSpPr>
          <p:nvPr>
            <p:ph type="dt" sz="half" idx="10"/>
          </p:nvPr>
        </p:nvSpPr>
        <p:spPr/>
        <p:txBody>
          <a:bodyPr/>
          <a:lstStyle/>
          <a:p>
            <a:fld id="{30C38663-EBB9-45C5-96F9-F60323051C36}" type="datetimeFigureOut">
              <a:rPr lang="zh-TW" altLang="en-US" smtClean="0"/>
              <a:pPr/>
              <a:t>2023/03/27</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58C89DEB-3A96-4859-9A12-208015B5559B}" type="slidenum">
              <a:rPr lang="zh-TW" altLang="en-US" smtClean="0"/>
              <a:pPr/>
              <a:t>‹#›</a:t>
            </a:fld>
            <a:endParaRPr lang="zh-TW" altLang="en-US"/>
          </a:p>
        </p:txBody>
      </p:sp>
      <p:sp>
        <p:nvSpPr>
          <p:cNvPr id="8" name="文字版面配置區 7"/>
          <p:cNvSpPr>
            <a:spLocks noGrp="1"/>
          </p:cNvSpPr>
          <p:nvPr>
            <p:ph type="body" sz="quarter" idx="13" hasCustomPrompt="1"/>
          </p:nvPr>
        </p:nvSpPr>
        <p:spPr>
          <a:xfrm>
            <a:off x="899592" y="1484784"/>
            <a:ext cx="7776864" cy="792088"/>
          </a:xfrm>
        </p:spPr>
        <p:txBody>
          <a:bodyPr>
            <a:normAutofit/>
          </a:bodyPr>
          <a:lstStyle>
            <a:lvl1pPr marL="0" indent="0">
              <a:buNone/>
              <a:defRPr sz="1200" baseline="0">
                <a:latin typeface="微軟正黑體" panose="020B0604030504040204" pitchFamily="34" charset="-120"/>
                <a:ea typeface="微軟正黑體" panose="020B0604030504040204" pitchFamily="34" charset="-120"/>
              </a:defRPr>
            </a:lvl1pPr>
          </a:lstStyle>
          <a:p>
            <a:pPr lvl="0"/>
            <a:r>
              <a:rPr lang="zh-TW" altLang="en-US" dirty="0"/>
              <a:t>簡報內文文字微軟正黑體</a:t>
            </a:r>
            <a:r>
              <a:rPr lang="en-US" altLang="zh-TW" dirty="0"/>
              <a:t>Regular 16pt </a:t>
            </a:r>
            <a:r>
              <a:rPr lang="zh-TW" altLang="en-US" dirty="0"/>
              <a:t>，撰寫內文從這裡開始撰寫內文從這裡撰寫內文從這裡開始撰寫內文從這裡開始 </a:t>
            </a:r>
            <a:r>
              <a:rPr lang="en-US" altLang="zh-TW" dirty="0"/>
              <a:t>(Regular 16pt)</a:t>
            </a:r>
            <a:endParaRPr lang="zh-TW" altLang="en-US" dirty="0"/>
          </a:p>
        </p:txBody>
      </p:sp>
    </p:spTree>
    <p:extLst>
      <p:ext uri="{BB962C8B-B14F-4D97-AF65-F5344CB8AC3E}">
        <p14:creationId xmlns:p14="http://schemas.microsoft.com/office/powerpoint/2010/main" val="344001951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userDrawn="1">
  <p:cSld name="9_標題投影片">
    <p:spTree>
      <p:nvGrpSpPr>
        <p:cNvPr id="1" name=""/>
        <p:cNvGrpSpPr/>
        <p:nvPr/>
      </p:nvGrpSpPr>
      <p:grpSpPr>
        <a:xfrm>
          <a:off x="0" y="0"/>
          <a:ext cx="0" cy="0"/>
          <a:chOff x="0" y="0"/>
          <a:chExt cx="0" cy="0"/>
        </a:xfrm>
      </p:grpSpPr>
      <p:pic>
        <p:nvPicPr>
          <p:cNvPr id="5122" name="Picture 2" descr="P:\RW-Eason\wawa\大亞ppt&amp;簽名檔\ppt\大亞ppt空-08.jp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6858504"/>
          </a:xfrm>
          <a:prstGeom prst="rect">
            <a:avLst/>
          </a:prstGeom>
          <a:noFill/>
          <a:extLst>
            <a:ext uri="{909E8E84-426E-40DD-AFC4-6F175D3DCCD1}">
              <a14:hiddenFill xmlns:a14="http://schemas.microsoft.com/office/drawing/2010/main">
                <a:solidFill>
                  <a:srgbClr val="FFFFFF"/>
                </a:solidFill>
              </a14:hiddenFill>
            </a:ext>
          </a:extLst>
        </p:spPr>
      </p:pic>
      <p:sp>
        <p:nvSpPr>
          <p:cNvPr id="2" name="標題 1"/>
          <p:cNvSpPr>
            <a:spLocks noGrp="1"/>
          </p:cNvSpPr>
          <p:nvPr>
            <p:ph type="ctrTitle" hasCustomPrompt="1"/>
          </p:nvPr>
        </p:nvSpPr>
        <p:spPr>
          <a:xfrm>
            <a:off x="904056" y="692696"/>
            <a:ext cx="7772400" cy="792088"/>
          </a:xfrm>
        </p:spPr>
        <p:txBody>
          <a:bodyPr>
            <a:normAutofit/>
          </a:bodyPr>
          <a:lstStyle>
            <a:lvl1pPr algn="l">
              <a:defRPr sz="2100">
                <a:latin typeface="微軟正黑體" panose="020B0604030504040204" pitchFamily="34" charset="-120"/>
                <a:ea typeface="微軟正黑體" panose="020B0604030504040204" pitchFamily="34" charset="-120"/>
              </a:defRPr>
            </a:lvl1pPr>
          </a:lstStyle>
          <a:p>
            <a:r>
              <a:rPr lang="zh-TW" altLang="en-US" dirty="0"/>
              <a:t>內文標題</a:t>
            </a:r>
            <a:r>
              <a:rPr lang="en-US" altLang="zh-TW" dirty="0"/>
              <a:t>(</a:t>
            </a:r>
            <a:r>
              <a:rPr lang="zh-TW" altLang="en-US" dirty="0"/>
              <a:t>微軟正黑體 </a:t>
            </a:r>
            <a:r>
              <a:rPr lang="en-US" altLang="zh-TW" dirty="0"/>
              <a:t>Regular 28 </a:t>
            </a:r>
            <a:r>
              <a:rPr lang="en-US" altLang="zh-TW" dirty="0" err="1"/>
              <a:t>pt</a:t>
            </a:r>
            <a:r>
              <a:rPr lang="en-US" altLang="zh-TW" dirty="0"/>
              <a:t>)</a:t>
            </a:r>
            <a:endParaRPr lang="zh-TW" altLang="en-US" dirty="0"/>
          </a:p>
        </p:txBody>
      </p:sp>
      <p:sp>
        <p:nvSpPr>
          <p:cNvPr id="3" name="副標題 2"/>
          <p:cNvSpPr>
            <a:spLocks noGrp="1"/>
          </p:cNvSpPr>
          <p:nvPr>
            <p:ph type="subTitle" idx="1" hasCustomPrompt="1"/>
          </p:nvPr>
        </p:nvSpPr>
        <p:spPr>
          <a:xfrm>
            <a:off x="899592" y="2348880"/>
            <a:ext cx="6616824" cy="2952328"/>
          </a:xfrm>
        </p:spPr>
        <p:txBody>
          <a:bodyPr>
            <a:normAutofit/>
          </a:bodyPr>
          <a:lstStyle>
            <a:lvl1pPr marL="0" marR="0" indent="0" algn="l" defTabSz="685800" rtl="0" eaLnBrk="1" fontAlgn="auto" latinLnBrk="0" hangingPunct="1">
              <a:lnSpc>
                <a:spcPts val="1650"/>
              </a:lnSpc>
              <a:spcBef>
                <a:spcPct val="20000"/>
              </a:spcBef>
              <a:spcAft>
                <a:spcPts val="0"/>
              </a:spcAft>
              <a:buClrTx/>
              <a:buSzTx/>
              <a:buFont typeface="Wingdings" panose="05000000000000000000" pitchFamily="2" charset="2"/>
              <a:buNone/>
              <a:tabLst/>
              <a:defRPr sz="975">
                <a:solidFill>
                  <a:schemeClr val="tx1">
                    <a:tint val="75000"/>
                  </a:schemeClr>
                </a:solidFill>
                <a:latin typeface="微軟正黑體" panose="020B0604030504040204" pitchFamily="34" charset="-120"/>
                <a:ea typeface="微軟正黑體" panose="020B0604030504040204" pitchFamily="34" charset="-120"/>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zh-TW" altLang="en-US" dirty="0"/>
              <a:t>●簡報提示文字微軟正黑體</a:t>
            </a:r>
            <a:r>
              <a:rPr lang="en-US" altLang="zh-TW" dirty="0"/>
              <a:t>Regular 13pt</a:t>
            </a:r>
          </a:p>
          <a:p>
            <a:r>
              <a:rPr lang="en-US" altLang="zh-TW" dirty="0"/>
              <a:t>-</a:t>
            </a:r>
            <a:r>
              <a:rPr lang="zh-TW" altLang="en-US" dirty="0"/>
              <a:t>簡報內文文字微軟正黑體</a:t>
            </a:r>
            <a:r>
              <a:rPr lang="en-US" altLang="zh-TW" dirty="0"/>
              <a:t>Regular</a:t>
            </a:r>
            <a:r>
              <a:rPr lang="zh-TW" altLang="en-US" dirty="0"/>
              <a:t>，撰寫內文從這裡開始撰寫內文從這裡開始</a:t>
            </a:r>
            <a:endParaRPr lang="en-US" altLang="zh-TW" dirty="0"/>
          </a:p>
          <a:p>
            <a:r>
              <a:rPr lang="zh-TW" altLang="en-US" dirty="0"/>
              <a:t>簡報提示文字微軟正黑體</a:t>
            </a:r>
            <a:r>
              <a:rPr lang="en-US" altLang="zh-TW" dirty="0"/>
              <a:t>Regular</a:t>
            </a:r>
          </a:p>
          <a:p>
            <a:r>
              <a:rPr lang="zh-TW" altLang="en-US" dirty="0"/>
              <a:t>簡報提示文字微軟正黑體</a:t>
            </a:r>
            <a:r>
              <a:rPr lang="en-US" altLang="zh-TW" dirty="0"/>
              <a:t>Regular</a:t>
            </a:r>
          </a:p>
          <a:p>
            <a:endParaRPr lang="zh-TW" altLang="en-US" dirty="0"/>
          </a:p>
        </p:txBody>
      </p:sp>
      <p:sp>
        <p:nvSpPr>
          <p:cNvPr id="4" name="日期版面配置區 3"/>
          <p:cNvSpPr>
            <a:spLocks noGrp="1"/>
          </p:cNvSpPr>
          <p:nvPr>
            <p:ph type="dt" sz="half" idx="10"/>
          </p:nvPr>
        </p:nvSpPr>
        <p:spPr/>
        <p:txBody>
          <a:bodyPr/>
          <a:lstStyle/>
          <a:p>
            <a:fld id="{3F2E082F-79DD-4DE3-91DE-BBBA31C4F500}" type="datetime1">
              <a:rPr lang="zh-TW" altLang="en-US" smtClean="0"/>
              <a:t>2023/03/27</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58C89DEB-3A96-4859-9A12-208015B5559B}" type="slidenum">
              <a:rPr lang="zh-TW" altLang="en-US" smtClean="0"/>
              <a:t>‹#›</a:t>
            </a:fld>
            <a:endParaRPr lang="zh-TW" altLang="en-US"/>
          </a:p>
        </p:txBody>
      </p:sp>
      <p:sp>
        <p:nvSpPr>
          <p:cNvPr id="8" name="文字版面配置區 7"/>
          <p:cNvSpPr>
            <a:spLocks noGrp="1"/>
          </p:cNvSpPr>
          <p:nvPr>
            <p:ph type="body" sz="quarter" idx="13" hasCustomPrompt="1"/>
          </p:nvPr>
        </p:nvSpPr>
        <p:spPr>
          <a:xfrm>
            <a:off x="899592" y="1484784"/>
            <a:ext cx="7776864" cy="792088"/>
          </a:xfrm>
        </p:spPr>
        <p:txBody>
          <a:bodyPr>
            <a:normAutofit/>
          </a:bodyPr>
          <a:lstStyle>
            <a:lvl1pPr marL="0" indent="0">
              <a:buNone/>
              <a:defRPr sz="1200" baseline="0">
                <a:latin typeface="微軟正黑體" panose="020B0604030504040204" pitchFamily="34" charset="-120"/>
                <a:ea typeface="微軟正黑體" panose="020B0604030504040204" pitchFamily="34" charset="-120"/>
              </a:defRPr>
            </a:lvl1pPr>
          </a:lstStyle>
          <a:p>
            <a:pPr lvl="0"/>
            <a:r>
              <a:rPr lang="zh-TW" altLang="en-US" dirty="0"/>
              <a:t>簡報內文文字微軟正黑體</a:t>
            </a:r>
            <a:r>
              <a:rPr lang="en-US" altLang="zh-TW" dirty="0"/>
              <a:t>Regular 16pt </a:t>
            </a:r>
            <a:r>
              <a:rPr lang="zh-TW" altLang="en-US" dirty="0"/>
              <a:t>，撰寫內文從這裡開始撰寫內文從這裡撰寫內文從這裡開始撰寫內文從這裡開始 </a:t>
            </a:r>
            <a:r>
              <a:rPr lang="en-US" altLang="zh-TW" dirty="0"/>
              <a:t>(Regular 16pt)</a:t>
            </a:r>
            <a:endParaRPr lang="zh-TW" altLang="en-US" dirty="0"/>
          </a:p>
        </p:txBody>
      </p:sp>
    </p:spTree>
    <p:extLst>
      <p:ext uri="{BB962C8B-B14F-4D97-AF65-F5344CB8AC3E}">
        <p14:creationId xmlns:p14="http://schemas.microsoft.com/office/powerpoint/2010/main" val="35381541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自訂版面配置">
    <p:spTree>
      <p:nvGrpSpPr>
        <p:cNvPr id="1" name=""/>
        <p:cNvGrpSpPr/>
        <p:nvPr/>
      </p:nvGrpSpPr>
      <p:grpSpPr>
        <a:xfrm>
          <a:off x="0" y="0"/>
          <a:ext cx="0" cy="0"/>
          <a:chOff x="0" y="0"/>
          <a:chExt cx="0" cy="0"/>
        </a:xfrm>
      </p:grpSpPr>
      <p:pic>
        <p:nvPicPr>
          <p:cNvPr id="2" name="Picture 2" descr="C:\Users\easoncl.chien\Desktop\ppt\大亞ppt-09.jpg"/>
          <p:cNvPicPr>
            <a:picLocks noChangeAspect="1" noChangeArrowheads="1"/>
          </p:cNvPicPr>
          <p:nvPr userDrawn="1"/>
        </p:nvPicPr>
        <p:blipFill>
          <a:blip r:embed="rId2" cstate="print"/>
          <a:srcRect/>
          <a:stretch>
            <a:fillRect/>
          </a:stretch>
        </p:blipFill>
        <p:spPr bwMode="auto">
          <a:xfrm>
            <a:off x="0" y="0"/>
            <a:ext cx="9144000" cy="6858000"/>
          </a:xfrm>
          <a:prstGeom prst="rect">
            <a:avLst/>
          </a:prstGeom>
          <a:noFill/>
          <a:ln w="9525">
            <a:noFill/>
            <a:miter lim="800000"/>
            <a:headEnd/>
            <a:tailEnd/>
          </a:ln>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cSld name="2_標題投影片">
    <p:spTree>
      <p:nvGrpSpPr>
        <p:cNvPr id="1" name=""/>
        <p:cNvGrpSpPr/>
        <p:nvPr/>
      </p:nvGrpSpPr>
      <p:grpSpPr>
        <a:xfrm>
          <a:off x="0" y="0"/>
          <a:ext cx="0" cy="0"/>
          <a:chOff x="0" y="0"/>
          <a:chExt cx="0" cy="0"/>
        </a:xfrm>
      </p:grpSpPr>
      <p:sp>
        <p:nvSpPr>
          <p:cNvPr id="2" name="標題 1"/>
          <p:cNvSpPr>
            <a:spLocks noGrp="1"/>
          </p:cNvSpPr>
          <p:nvPr>
            <p:ph type="ctrTitle"/>
          </p:nvPr>
        </p:nvSpPr>
        <p:spPr>
          <a:xfrm>
            <a:off x="685800" y="2130429"/>
            <a:ext cx="7772400" cy="1470025"/>
          </a:xfrm>
        </p:spPr>
        <p:txBody>
          <a:bodyPr/>
          <a:lstStyle/>
          <a:p>
            <a:r>
              <a:rPr lang="zh-TW" altLang="en-US"/>
              <a:t>按一下以編輯母片標題樣式</a:t>
            </a:r>
          </a:p>
        </p:txBody>
      </p:sp>
      <p:sp>
        <p:nvSpPr>
          <p:cNvPr id="3" name="副標題 2"/>
          <p:cNvSpPr>
            <a:spLocks noGrp="1"/>
          </p:cNvSpPr>
          <p:nvPr>
            <p:ph type="subTitle" idx="1"/>
          </p:nvPr>
        </p:nvSpPr>
        <p:spPr>
          <a:xfrm>
            <a:off x="1371601" y="3886200"/>
            <a:ext cx="6400800" cy="1752600"/>
          </a:xfrm>
        </p:spPr>
        <p:txBody>
          <a:bodyPr/>
          <a:lstStyle>
            <a:lvl1pPr marL="0" indent="0" algn="ctr">
              <a:buNone/>
              <a:defRPr>
                <a:solidFill>
                  <a:schemeClr val="tx1">
                    <a:tint val="75000"/>
                  </a:schemeClr>
                </a:solidFill>
              </a:defRPr>
            </a:lvl1pPr>
            <a:lvl2pPr marL="349030" indent="0" algn="ctr">
              <a:buNone/>
              <a:defRPr>
                <a:solidFill>
                  <a:schemeClr val="tx1">
                    <a:tint val="75000"/>
                  </a:schemeClr>
                </a:solidFill>
              </a:defRPr>
            </a:lvl2pPr>
            <a:lvl3pPr marL="698060" indent="0" algn="ctr">
              <a:buNone/>
              <a:defRPr>
                <a:solidFill>
                  <a:schemeClr val="tx1">
                    <a:tint val="75000"/>
                  </a:schemeClr>
                </a:solidFill>
              </a:defRPr>
            </a:lvl3pPr>
            <a:lvl4pPr marL="1047091" indent="0" algn="ctr">
              <a:buNone/>
              <a:defRPr>
                <a:solidFill>
                  <a:schemeClr val="tx1">
                    <a:tint val="75000"/>
                  </a:schemeClr>
                </a:solidFill>
              </a:defRPr>
            </a:lvl4pPr>
            <a:lvl5pPr marL="1396121" indent="0" algn="ctr">
              <a:buNone/>
              <a:defRPr>
                <a:solidFill>
                  <a:schemeClr val="tx1">
                    <a:tint val="75000"/>
                  </a:schemeClr>
                </a:solidFill>
              </a:defRPr>
            </a:lvl5pPr>
            <a:lvl6pPr marL="1745151" indent="0" algn="ctr">
              <a:buNone/>
              <a:defRPr>
                <a:solidFill>
                  <a:schemeClr val="tx1">
                    <a:tint val="75000"/>
                  </a:schemeClr>
                </a:solidFill>
              </a:defRPr>
            </a:lvl6pPr>
            <a:lvl7pPr marL="2094180" indent="0" algn="ctr">
              <a:buNone/>
              <a:defRPr>
                <a:solidFill>
                  <a:schemeClr val="tx1">
                    <a:tint val="75000"/>
                  </a:schemeClr>
                </a:solidFill>
              </a:defRPr>
            </a:lvl7pPr>
            <a:lvl8pPr marL="2443211" indent="0" algn="ctr">
              <a:buNone/>
              <a:defRPr>
                <a:solidFill>
                  <a:schemeClr val="tx1">
                    <a:tint val="75000"/>
                  </a:schemeClr>
                </a:solidFill>
              </a:defRPr>
            </a:lvl8pPr>
            <a:lvl9pPr marL="2792242" indent="0" algn="ctr">
              <a:buNone/>
              <a:defRPr>
                <a:solidFill>
                  <a:schemeClr val="tx1">
                    <a:tint val="75000"/>
                  </a:schemeClr>
                </a:solidFill>
              </a:defRPr>
            </a:lvl9pPr>
          </a:lstStyle>
          <a:p>
            <a:r>
              <a:rPr lang="zh-TW" altLang="en-US"/>
              <a:t>按一下以編輯母片副標題樣式</a:t>
            </a:r>
          </a:p>
        </p:txBody>
      </p:sp>
      <p:sp>
        <p:nvSpPr>
          <p:cNvPr id="4" name="日期版面配置區 3"/>
          <p:cNvSpPr>
            <a:spLocks noGrp="1"/>
          </p:cNvSpPr>
          <p:nvPr>
            <p:ph type="dt" sz="half" idx="10"/>
          </p:nvPr>
        </p:nvSpPr>
        <p:spPr/>
        <p:txBody>
          <a:bodyPr/>
          <a:lstStyle/>
          <a:p>
            <a:endParaRPr lang="zh-TW" altLang="en-US">
              <a:solidFill>
                <a:prstClr val="black">
                  <a:tint val="75000"/>
                </a:prstClr>
              </a:solidFill>
            </a:endParaRPr>
          </a:p>
        </p:txBody>
      </p:sp>
      <p:sp>
        <p:nvSpPr>
          <p:cNvPr id="5" name="頁尾版面配置區 4"/>
          <p:cNvSpPr>
            <a:spLocks noGrp="1"/>
          </p:cNvSpPr>
          <p:nvPr>
            <p:ph type="ftr" sz="quarter" idx="11"/>
          </p:nvPr>
        </p:nvSpPr>
        <p:spPr/>
        <p:txBody>
          <a:bodyPr/>
          <a:lstStyle/>
          <a:p>
            <a:endParaRPr lang="zh-TW" altLang="en-US">
              <a:solidFill>
                <a:prstClr val="black">
                  <a:tint val="75000"/>
                </a:prstClr>
              </a:solidFill>
            </a:endParaRPr>
          </a:p>
        </p:txBody>
      </p:sp>
      <p:sp>
        <p:nvSpPr>
          <p:cNvPr id="6" name="投影片編號版面配置區 5"/>
          <p:cNvSpPr>
            <a:spLocks noGrp="1"/>
          </p:cNvSpPr>
          <p:nvPr>
            <p:ph type="sldNum" sz="quarter" idx="12"/>
          </p:nvPr>
        </p:nvSpPr>
        <p:spPr/>
        <p:txBody>
          <a:bodyPr/>
          <a:lstStyle/>
          <a:p>
            <a:fld id="{55DFEE25-ABFD-4B11-8BE4-62F5068DCDA3}" type="slidenum">
              <a:rPr lang="zh-TW" altLang="en-US" smtClean="0"/>
              <a:pPr/>
              <a:t>‹#›</a:t>
            </a:fld>
            <a:endParaRPr lang="zh-TW" altLang="en-US"/>
          </a:p>
        </p:txBody>
      </p:sp>
    </p:spTree>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3_標題投影片">
    <p:spTree>
      <p:nvGrpSpPr>
        <p:cNvPr id="1" name=""/>
        <p:cNvGrpSpPr/>
        <p:nvPr/>
      </p:nvGrpSpPr>
      <p:grpSpPr>
        <a:xfrm>
          <a:off x="0" y="0"/>
          <a:ext cx="0" cy="0"/>
          <a:chOff x="0" y="0"/>
          <a:chExt cx="0" cy="0"/>
        </a:xfrm>
      </p:grpSpPr>
      <p:pic>
        <p:nvPicPr>
          <p:cNvPr id="5122" name="Picture 2" descr="P:\RW-Eason\wawa\大亞ppt&amp;簽名檔\ppt\大亞ppt空-08.jpg"/>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0" y="0"/>
            <a:ext cx="9144000" cy="6858504"/>
          </a:xfrm>
          <a:prstGeom prst="rect">
            <a:avLst/>
          </a:prstGeom>
          <a:noFill/>
          <a:extLst>
            <a:ext uri="{909E8E84-426E-40DD-AFC4-6F175D3DCCD1}">
              <a14:hiddenFill xmlns:a14="http://schemas.microsoft.com/office/drawing/2010/main">
                <a:solidFill>
                  <a:srgbClr val="FFFFFF"/>
                </a:solidFill>
              </a14:hiddenFill>
            </a:ext>
          </a:extLst>
        </p:spPr>
      </p:pic>
      <p:sp>
        <p:nvSpPr>
          <p:cNvPr id="2" name="標題 1"/>
          <p:cNvSpPr>
            <a:spLocks noGrp="1"/>
          </p:cNvSpPr>
          <p:nvPr>
            <p:ph type="ctrTitle" hasCustomPrompt="1"/>
          </p:nvPr>
        </p:nvSpPr>
        <p:spPr>
          <a:xfrm>
            <a:off x="904056" y="692696"/>
            <a:ext cx="7772400" cy="792088"/>
          </a:xfrm>
        </p:spPr>
        <p:txBody>
          <a:bodyPr>
            <a:normAutofit/>
          </a:bodyPr>
          <a:lstStyle>
            <a:lvl1pPr algn="l">
              <a:defRPr sz="2800">
                <a:latin typeface="微軟正黑體" panose="020B0604030504040204" pitchFamily="34" charset="-120"/>
                <a:ea typeface="微軟正黑體" panose="020B0604030504040204" pitchFamily="34" charset="-120"/>
              </a:defRPr>
            </a:lvl1pPr>
          </a:lstStyle>
          <a:p>
            <a:r>
              <a:rPr lang="zh-TW" altLang="en-US" dirty="0"/>
              <a:t>內文標題</a:t>
            </a:r>
            <a:r>
              <a:rPr lang="en-US" altLang="zh-TW" dirty="0"/>
              <a:t>(</a:t>
            </a:r>
            <a:r>
              <a:rPr lang="zh-TW" altLang="en-US" dirty="0"/>
              <a:t>微軟正黑體 </a:t>
            </a:r>
            <a:r>
              <a:rPr lang="en-US" altLang="zh-TW" dirty="0"/>
              <a:t>Regular 28 </a:t>
            </a:r>
            <a:r>
              <a:rPr lang="en-US" altLang="zh-TW" dirty="0" err="1"/>
              <a:t>pt</a:t>
            </a:r>
            <a:r>
              <a:rPr lang="en-US" altLang="zh-TW" dirty="0"/>
              <a:t>)</a:t>
            </a:r>
            <a:endParaRPr lang="zh-TW" altLang="en-US" dirty="0"/>
          </a:p>
        </p:txBody>
      </p:sp>
      <p:sp>
        <p:nvSpPr>
          <p:cNvPr id="3" name="副標題 2"/>
          <p:cNvSpPr>
            <a:spLocks noGrp="1"/>
          </p:cNvSpPr>
          <p:nvPr>
            <p:ph type="subTitle" idx="1" hasCustomPrompt="1"/>
          </p:nvPr>
        </p:nvSpPr>
        <p:spPr>
          <a:xfrm>
            <a:off x="899592" y="2348880"/>
            <a:ext cx="6616824" cy="2952328"/>
          </a:xfrm>
        </p:spPr>
        <p:txBody>
          <a:bodyPr>
            <a:normAutofit/>
          </a:bodyPr>
          <a:lstStyle>
            <a:lvl1pPr marL="0" marR="0" indent="0" algn="l" defTabSz="914400" rtl="0" eaLnBrk="1" fontAlgn="auto" latinLnBrk="0" hangingPunct="1">
              <a:lnSpc>
                <a:spcPts val="2200"/>
              </a:lnSpc>
              <a:spcBef>
                <a:spcPct val="20000"/>
              </a:spcBef>
              <a:spcAft>
                <a:spcPts val="0"/>
              </a:spcAft>
              <a:buClrTx/>
              <a:buSzTx/>
              <a:buFont typeface="Wingdings" panose="05000000000000000000" pitchFamily="2" charset="2"/>
              <a:buNone/>
              <a:tabLst/>
              <a:defRPr sz="1300">
                <a:solidFill>
                  <a:schemeClr val="tx1">
                    <a:tint val="75000"/>
                  </a:schemeClr>
                </a:solidFill>
                <a:latin typeface="微軟正黑體" panose="020B0604030504040204" pitchFamily="34" charset="-120"/>
                <a:ea typeface="微軟正黑體" panose="020B0604030504040204" pitchFamily="34" charset="-12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TW" altLang="en-US" dirty="0"/>
              <a:t>●簡報提示文字微軟正黑體</a:t>
            </a:r>
            <a:r>
              <a:rPr lang="en-US" altLang="zh-TW" dirty="0"/>
              <a:t>Regular 13pt</a:t>
            </a:r>
          </a:p>
          <a:p>
            <a:r>
              <a:rPr lang="en-US" altLang="zh-TW" dirty="0"/>
              <a:t>-</a:t>
            </a:r>
            <a:r>
              <a:rPr lang="zh-TW" altLang="en-US" dirty="0"/>
              <a:t>簡報內文文字微軟正黑體</a:t>
            </a:r>
            <a:r>
              <a:rPr lang="en-US" altLang="zh-TW" dirty="0"/>
              <a:t>Regular</a:t>
            </a:r>
            <a:r>
              <a:rPr lang="zh-TW" altLang="en-US" dirty="0"/>
              <a:t>，撰寫內文從這裡開始撰寫內文從這裡開始</a:t>
            </a:r>
            <a:endParaRPr lang="en-US" altLang="zh-TW" dirty="0"/>
          </a:p>
          <a:p>
            <a:r>
              <a:rPr lang="zh-TW" altLang="en-US" dirty="0"/>
              <a:t>簡報提示文字微軟正黑體</a:t>
            </a:r>
            <a:r>
              <a:rPr lang="en-US" altLang="zh-TW" dirty="0"/>
              <a:t>Regular</a:t>
            </a:r>
          </a:p>
          <a:p>
            <a:r>
              <a:rPr lang="zh-TW" altLang="en-US" dirty="0"/>
              <a:t>簡報提示文字微軟正黑體</a:t>
            </a:r>
            <a:r>
              <a:rPr lang="en-US" altLang="zh-TW" dirty="0"/>
              <a:t>Regular</a:t>
            </a:r>
          </a:p>
          <a:p>
            <a:endParaRPr lang="zh-TW" altLang="en-US" dirty="0"/>
          </a:p>
        </p:txBody>
      </p:sp>
      <p:sp>
        <p:nvSpPr>
          <p:cNvPr id="4" name="日期版面配置區 3"/>
          <p:cNvSpPr>
            <a:spLocks noGrp="1"/>
          </p:cNvSpPr>
          <p:nvPr>
            <p:ph type="dt" sz="half" idx="10"/>
          </p:nvPr>
        </p:nvSpPr>
        <p:spPr/>
        <p:txBody>
          <a:bodyPr/>
          <a:lstStyle/>
          <a:p>
            <a:endParaRPr lang="zh-TW" altLang="en-US">
              <a:solidFill>
                <a:prstClr val="black">
                  <a:tint val="75000"/>
                </a:prstClr>
              </a:solidFill>
            </a:endParaRPr>
          </a:p>
        </p:txBody>
      </p:sp>
      <p:sp>
        <p:nvSpPr>
          <p:cNvPr id="5" name="頁尾版面配置區 4"/>
          <p:cNvSpPr>
            <a:spLocks noGrp="1"/>
          </p:cNvSpPr>
          <p:nvPr>
            <p:ph type="ftr" sz="quarter" idx="11"/>
          </p:nvPr>
        </p:nvSpPr>
        <p:spPr/>
        <p:txBody>
          <a:bodyPr/>
          <a:lstStyle/>
          <a:p>
            <a:endParaRPr lang="zh-TW" altLang="en-US">
              <a:solidFill>
                <a:prstClr val="black">
                  <a:tint val="75000"/>
                </a:prstClr>
              </a:solidFill>
            </a:endParaRPr>
          </a:p>
        </p:txBody>
      </p:sp>
      <p:sp>
        <p:nvSpPr>
          <p:cNvPr id="6" name="投影片編號版面配置區 5"/>
          <p:cNvSpPr>
            <a:spLocks noGrp="1"/>
          </p:cNvSpPr>
          <p:nvPr>
            <p:ph type="sldNum" sz="quarter" idx="12"/>
          </p:nvPr>
        </p:nvSpPr>
        <p:spPr/>
        <p:txBody>
          <a:bodyPr/>
          <a:lstStyle/>
          <a:p>
            <a:fld id="{58C89DEB-3A96-4859-9A12-208015B5559B}" type="slidenum">
              <a:rPr lang="zh-TW" altLang="en-US" smtClean="0"/>
              <a:pPr/>
              <a:t>‹#›</a:t>
            </a:fld>
            <a:endParaRPr lang="zh-TW" altLang="en-US"/>
          </a:p>
        </p:txBody>
      </p:sp>
      <p:sp>
        <p:nvSpPr>
          <p:cNvPr id="8" name="文字版面配置區 7"/>
          <p:cNvSpPr>
            <a:spLocks noGrp="1"/>
          </p:cNvSpPr>
          <p:nvPr>
            <p:ph type="body" sz="quarter" idx="13" hasCustomPrompt="1"/>
          </p:nvPr>
        </p:nvSpPr>
        <p:spPr>
          <a:xfrm>
            <a:off x="899592" y="1484784"/>
            <a:ext cx="7776864" cy="792088"/>
          </a:xfrm>
        </p:spPr>
        <p:txBody>
          <a:bodyPr>
            <a:normAutofit/>
          </a:bodyPr>
          <a:lstStyle>
            <a:lvl1pPr marL="0" indent="0">
              <a:buNone/>
              <a:defRPr sz="1600" baseline="0">
                <a:latin typeface="微軟正黑體" panose="020B0604030504040204" pitchFamily="34" charset="-120"/>
                <a:ea typeface="微軟正黑體" panose="020B0604030504040204" pitchFamily="34" charset="-120"/>
              </a:defRPr>
            </a:lvl1pPr>
          </a:lstStyle>
          <a:p>
            <a:pPr lvl="0"/>
            <a:r>
              <a:rPr lang="zh-TW" altLang="en-US" dirty="0"/>
              <a:t>簡報內文文字微軟正黑體</a:t>
            </a:r>
            <a:r>
              <a:rPr lang="en-US" altLang="zh-TW" dirty="0"/>
              <a:t>Regular 16pt </a:t>
            </a:r>
            <a:r>
              <a:rPr lang="zh-TW" altLang="en-US" dirty="0"/>
              <a:t>，撰寫內文從這裡開始撰寫內文從這裡撰寫內文從這裡開始撰寫內文從這裡開始 </a:t>
            </a:r>
            <a:r>
              <a:rPr lang="en-US" altLang="zh-TW" dirty="0"/>
              <a:t>(Regular 16pt)</a:t>
            </a:r>
            <a:endParaRPr lang="zh-TW" altLang="en-US" dirty="0"/>
          </a:p>
        </p:txBody>
      </p:sp>
    </p:spTree>
    <p:extLst>
      <p:ext uri="{BB962C8B-B14F-4D97-AF65-F5344CB8AC3E}">
        <p14:creationId xmlns:p14="http://schemas.microsoft.com/office/powerpoint/2010/main" val="259495041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4_標題投影片">
    <p:spTree>
      <p:nvGrpSpPr>
        <p:cNvPr id="1" name=""/>
        <p:cNvGrpSpPr/>
        <p:nvPr/>
      </p:nvGrpSpPr>
      <p:grpSpPr>
        <a:xfrm>
          <a:off x="0" y="0"/>
          <a:ext cx="0" cy="0"/>
          <a:chOff x="0" y="0"/>
          <a:chExt cx="0" cy="0"/>
        </a:xfrm>
      </p:grpSpPr>
      <p:pic>
        <p:nvPicPr>
          <p:cNvPr id="5122" name="Picture 2" descr="P:\RW-Eason\wawa\大亞ppt&amp;簽名檔\ppt\大亞ppt空-08.jpg"/>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0" y="0"/>
            <a:ext cx="9144000" cy="6858504"/>
          </a:xfrm>
          <a:prstGeom prst="rect">
            <a:avLst/>
          </a:prstGeom>
          <a:noFill/>
          <a:extLst>
            <a:ext uri="{909E8E84-426E-40DD-AFC4-6F175D3DCCD1}">
              <a14:hiddenFill xmlns:a14="http://schemas.microsoft.com/office/drawing/2010/main">
                <a:solidFill>
                  <a:srgbClr val="FFFFFF"/>
                </a:solidFill>
              </a14:hiddenFill>
            </a:ext>
          </a:extLst>
        </p:spPr>
      </p:pic>
      <p:sp>
        <p:nvSpPr>
          <p:cNvPr id="2" name="標題 1"/>
          <p:cNvSpPr>
            <a:spLocks noGrp="1"/>
          </p:cNvSpPr>
          <p:nvPr>
            <p:ph type="ctrTitle" hasCustomPrompt="1"/>
          </p:nvPr>
        </p:nvSpPr>
        <p:spPr>
          <a:xfrm>
            <a:off x="904056" y="692696"/>
            <a:ext cx="7772400" cy="792088"/>
          </a:xfrm>
        </p:spPr>
        <p:txBody>
          <a:bodyPr>
            <a:normAutofit/>
          </a:bodyPr>
          <a:lstStyle>
            <a:lvl1pPr algn="l">
              <a:defRPr sz="2800">
                <a:latin typeface="微軟正黑體" panose="020B0604030504040204" pitchFamily="34" charset="-120"/>
                <a:ea typeface="微軟正黑體" panose="020B0604030504040204" pitchFamily="34" charset="-120"/>
              </a:defRPr>
            </a:lvl1pPr>
          </a:lstStyle>
          <a:p>
            <a:r>
              <a:rPr lang="zh-TW" altLang="en-US" dirty="0"/>
              <a:t>內文標題</a:t>
            </a:r>
            <a:r>
              <a:rPr lang="en-US" altLang="zh-TW" dirty="0"/>
              <a:t>(</a:t>
            </a:r>
            <a:r>
              <a:rPr lang="zh-TW" altLang="en-US" dirty="0"/>
              <a:t>微軟正黑體 </a:t>
            </a:r>
            <a:r>
              <a:rPr lang="en-US" altLang="zh-TW" dirty="0"/>
              <a:t>Regular 28 </a:t>
            </a:r>
            <a:r>
              <a:rPr lang="en-US" altLang="zh-TW" dirty="0" err="1"/>
              <a:t>pt</a:t>
            </a:r>
            <a:r>
              <a:rPr lang="en-US" altLang="zh-TW" dirty="0"/>
              <a:t>)</a:t>
            </a:r>
            <a:endParaRPr lang="zh-TW" altLang="en-US" dirty="0"/>
          </a:p>
        </p:txBody>
      </p:sp>
      <p:sp>
        <p:nvSpPr>
          <p:cNvPr id="3" name="副標題 2"/>
          <p:cNvSpPr>
            <a:spLocks noGrp="1"/>
          </p:cNvSpPr>
          <p:nvPr>
            <p:ph type="subTitle" idx="1" hasCustomPrompt="1"/>
          </p:nvPr>
        </p:nvSpPr>
        <p:spPr>
          <a:xfrm>
            <a:off x="899592" y="2348880"/>
            <a:ext cx="6616824" cy="2952328"/>
          </a:xfrm>
        </p:spPr>
        <p:txBody>
          <a:bodyPr>
            <a:normAutofit/>
          </a:bodyPr>
          <a:lstStyle>
            <a:lvl1pPr marL="0" marR="0" indent="0" algn="l" defTabSz="914400" rtl="0" eaLnBrk="1" fontAlgn="auto" latinLnBrk="0" hangingPunct="1">
              <a:lnSpc>
                <a:spcPts val="2200"/>
              </a:lnSpc>
              <a:spcBef>
                <a:spcPct val="20000"/>
              </a:spcBef>
              <a:spcAft>
                <a:spcPts val="0"/>
              </a:spcAft>
              <a:buClrTx/>
              <a:buSzTx/>
              <a:buFont typeface="Wingdings" panose="05000000000000000000" pitchFamily="2" charset="2"/>
              <a:buNone/>
              <a:tabLst/>
              <a:defRPr sz="1300">
                <a:solidFill>
                  <a:schemeClr val="tx1">
                    <a:tint val="75000"/>
                  </a:schemeClr>
                </a:solidFill>
                <a:latin typeface="微軟正黑體" panose="020B0604030504040204" pitchFamily="34" charset="-120"/>
                <a:ea typeface="微軟正黑體" panose="020B0604030504040204" pitchFamily="34" charset="-12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TW" altLang="en-US" dirty="0"/>
              <a:t>●簡報提示文字微軟正黑體</a:t>
            </a:r>
            <a:r>
              <a:rPr lang="en-US" altLang="zh-TW" dirty="0"/>
              <a:t>Regular 13pt</a:t>
            </a:r>
          </a:p>
          <a:p>
            <a:r>
              <a:rPr lang="en-US" altLang="zh-TW" dirty="0"/>
              <a:t>-</a:t>
            </a:r>
            <a:r>
              <a:rPr lang="zh-TW" altLang="en-US" dirty="0"/>
              <a:t>簡報內文文字微軟正黑體</a:t>
            </a:r>
            <a:r>
              <a:rPr lang="en-US" altLang="zh-TW" dirty="0"/>
              <a:t>Regular</a:t>
            </a:r>
            <a:r>
              <a:rPr lang="zh-TW" altLang="en-US" dirty="0"/>
              <a:t>，撰寫內文從這裡開始撰寫內文從這裡開始</a:t>
            </a:r>
            <a:endParaRPr lang="en-US" altLang="zh-TW" dirty="0"/>
          </a:p>
          <a:p>
            <a:r>
              <a:rPr lang="zh-TW" altLang="en-US" dirty="0"/>
              <a:t>簡報提示文字微軟正黑體</a:t>
            </a:r>
            <a:r>
              <a:rPr lang="en-US" altLang="zh-TW" dirty="0"/>
              <a:t>Regular</a:t>
            </a:r>
          </a:p>
          <a:p>
            <a:r>
              <a:rPr lang="zh-TW" altLang="en-US" dirty="0"/>
              <a:t>簡報提示文字微軟正黑體</a:t>
            </a:r>
            <a:r>
              <a:rPr lang="en-US" altLang="zh-TW" dirty="0"/>
              <a:t>Regular</a:t>
            </a:r>
          </a:p>
          <a:p>
            <a:endParaRPr lang="zh-TW" altLang="en-US" dirty="0"/>
          </a:p>
        </p:txBody>
      </p:sp>
      <p:sp>
        <p:nvSpPr>
          <p:cNvPr id="4" name="日期版面配置區 3"/>
          <p:cNvSpPr>
            <a:spLocks noGrp="1"/>
          </p:cNvSpPr>
          <p:nvPr>
            <p:ph type="dt" sz="half" idx="10"/>
          </p:nvPr>
        </p:nvSpPr>
        <p:spPr/>
        <p:txBody>
          <a:bodyPr/>
          <a:lstStyle/>
          <a:p>
            <a:endParaRPr lang="zh-TW" altLang="en-US">
              <a:solidFill>
                <a:prstClr val="black">
                  <a:tint val="75000"/>
                </a:prstClr>
              </a:solidFill>
            </a:endParaRPr>
          </a:p>
        </p:txBody>
      </p:sp>
      <p:sp>
        <p:nvSpPr>
          <p:cNvPr id="5" name="頁尾版面配置區 4"/>
          <p:cNvSpPr>
            <a:spLocks noGrp="1"/>
          </p:cNvSpPr>
          <p:nvPr>
            <p:ph type="ftr" sz="quarter" idx="11"/>
          </p:nvPr>
        </p:nvSpPr>
        <p:spPr/>
        <p:txBody>
          <a:bodyPr/>
          <a:lstStyle/>
          <a:p>
            <a:endParaRPr lang="zh-TW" altLang="en-US">
              <a:solidFill>
                <a:prstClr val="black">
                  <a:tint val="75000"/>
                </a:prstClr>
              </a:solidFill>
            </a:endParaRPr>
          </a:p>
        </p:txBody>
      </p:sp>
      <p:sp>
        <p:nvSpPr>
          <p:cNvPr id="6" name="投影片編號版面配置區 5"/>
          <p:cNvSpPr>
            <a:spLocks noGrp="1"/>
          </p:cNvSpPr>
          <p:nvPr>
            <p:ph type="sldNum" sz="quarter" idx="12"/>
          </p:nvPr>
        </p:nvSpPr>
        <p:spPr/>
        <p:txBody>
          <a:bodyPr/>
          <a:lstStyle/>
          <a:p>
            <a:fld id="{58C89DEB-3A96-4859-9A12-208015B5559B}" type="slidenum">
              <a:rPr lang="zh-TW" altLang="en-US" smtClean="0"/>
              <a:pPr/>
              <a:t>‹#›</a:t>
            </a:fld>
            <a:endParaRPr lang="zh-TW" altLang="en-US"/>
          </a:p>
        </p:txBody>
      </p:sp>
      <p:sp>
        <p:nvSpPr>
          <p:cNvPr id="8" name="文字版面配置區 7"/>
          <p:cNvSpPr>
            <a:spLocks noGrp="1"/>
          </p:cNvSpPr>
          <p:nvPr>
            <p:ph type="body" sz="quarter" idx="13" hasCustomPrompt="1"/>
          </p:nvPr>
        </p:nvSpPr>
        <p:spPr>
          <a:xfrm>
            <a:off x="899592" y="1484784"/>
            <a:ext cx="7776864" cy="792088"/>
          </a:xfrm>
        </p:spPr>
        <p:txBody>
          <a:bodyPr>
            <a:normAutofit/>
          </a:bodyPr>
          <a:lstStyle>
            <a:lvl1pPr marL="0" indent="0">
              <a:buNone/>
              <a:defRPr sz="1600" baseline="0">
                <a:latin typeface="微軟正黑體" panose="020B0604030504040204" pitchFamily="34" charset="-120"/>
                <a:ea typeface="微軟正黑體" panose="020B0604030504040204" pitchFamily="34" charset="-120"/>
              </a:defRPr>
            </a:lvl1pPr>
          </a:lstStyle>
          <a:p>
            <a:pPr lvl="0"/>
            <a:r>
              <a:rPr lang="zh-TW" altLang="en-US" dirty="0"/>
              <a:t>簡報內文文字微軟正黑體</a:t>
            </a:r>
            <a:r>
              <a:rPr lang="en-US" altLang="zh-TW" dirty="0"/>
              <a:t>Regular 16pt </a:t>
            </a:r>
            <a:r>
              <a:rPr lang="zh-TW" altLang="en-US" dirty="0"/>
              <a:t>，撰寫內文從這裡開始撰寫內文從這裡撰寫內文從這裡開始撰寫內文從這裡開始 </a:t>
            </a:r>
            <a:r>
              <a:rPr lang="en-US" altLang="zh-TW" dirty="0"/>
              <a:t>(Regular 16pt)</a:t>
            </a:r>
            <a:endParaRPr lang="zh-TW" altLang="en-US" dirty="0"/>
          </a:p>
        </p:txBody>
      </p:sp>
    </p:spTree>
    <p:extLst>
      <p:ext uri="{BB962C8B-B14F-4D97-AF65-F5344CB8AC3E}">
        <p14:creationId xmlns:p14="http://schemas.microsoft.com/office/powerpoint/2010/main" val="259495041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5_標題投影片">
    <p:spTree>
      <p:nvGrpSpPr>
        <p:cNvPr id="1" name=""/>
        <p:cNvGrpSpPr/>
        <p:nvPr/>
      </p:nvGrpSpPr>
      <p:grpSpPr>
        <a:xfrm>
          <a:off x="0" y="0"/>
          <a:ext cx="0" cy="0"/>
          <a:chOff x="0" y="0"/>
          <a:chExt cx="0" cy="0"/>
        </a:xfrm>
      </p:grpSpPr>
      <p:pic>
        <p:nvPicPr>
          <p:cNvPr id="6" name="Picture 2" descr="P:\RW-Eason\wawa\大亞ppt&amp;簽名檔\ppt\大亞ppt空-06.jpg"/>
          <p:cNvPicPr>
            <a:picLocks noChangeAspect="1" noChangeArrowheads="1"/>
          </p:cNvPicPr>
          <p:nvPr userDrawn="1"/>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7" name="副標題 2"/>
          <p:cNvSpPr txBox="1">
            <a:spLocks/>
          </p:cNvSpPr>
          <p:nvPr userDrawn="1"/>
        </p:nvSpPr>
        <p:spPr>
          <a:xfrm>
            <a:off x="4859338" y="836613"/>
            <a:ext cx="3241675" cy="431800"/>
          </a:xfrm>
          <a:prstGeom prst="rect">
            <a:avLst/>
          </a:prstGeom>
        </p:spPr>
        <p:txBody>
          <a:bodyPr>
            <a:normAutofit/>
          </a:bodyPr>
          <a:lstStyle>
            <a:lvl1pPr marL="0" indent="0" algn="l" defTabSz="914400" rtl="0" eaLnBrk="1" latinLnBrk="0" hangingPunct="1">
              <a:spcBef>
                <a:spcPct val="20000"/>
              </a:spcBef>
              <a:buFont typeface="Arial" panose="020B0604020202020204" pitchFamily="34" charset="0"/>
              <a:buNone/>
              <a:defRPr sz="2000" kern="1200">
                <a:solidFill>
                  <a:schemeClr val="tx1"/>
                </a:solidFill>
                <a:latin typeface="微軟正黑體" panose="020B0604030504040204" pitchFamily="34" charset="-120"/>
                <a:ea typeface="微軟正黑體" panose="020B0604030504040204" pitchFamily="34" charset="-120"/>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fontAlgn="auto">
              <a:spcAft>
                <a:spcPts val="0"/>
              </a:spcAft>
              <a:defRPr/>
            </a:pPr>
            <a:endParaRPr kumimoji="0" lang="zh-TW" altLang="en-US" sz="1400" dirty="0"/>
          </a:p>
        </p:txBody>
      </p:sp>
      <p:sp>
        <p:nvSpPr>
          <p:cNvPr id="2" name="標題 1"/>
          <p:cNvSpPr>
            <a:spLocks noGrp="1"/>
          </p:cNvSpPr>
          <p:nvPr>
            <p:ph type="ctrTitle"/>
          </p:nvPr>
        </p:nvSpPr>
        <p:spPr>
          <a:xfrm>
            <a:off x="1043608" y="2634481"/>
            <a:ext cx="7772400" cy="434479"/>
          </a:xfrm>
        </p:spPr>
        <p:txBody>
          <a:bodyPr>
            <a:normAutofit/>
          </a:bodyPr>
          <a:lstStyle>
            <a:lvl1pPr algn="l">
              <a:defRPr sz="2800" baseline="0">
                <a:latin typeface="微軟正黑體" panose="020B0604030504040204" pitchFamily="34" charset="-120"/>
                <a:ea typeface="微軟正黑體" panose="020B0604030504040204" pitchFamily="34" charset="-120"/>
              </a:defRPr>
            </a:lvl1pPr>
          </a:lstStyle>
          <a:p>
            <a:r>
              <a:rPr lang="zh-TW" altLang="en-US"/>
              <a:t>按一下以編輯母片標題樣式</a:t>
            </a:r>
            <a:endParaRPr lang="zh-TW" altLang="en-US" dirty="0"/>
          </a:p>
        </p:txBody>
      </p:sp>
      <p:sp>
        <p:nvSpPr>
          <p:cNvPr id="3" name="副標題 2"/>
          <p:cNvSpPr>
            <a:spLocks noGrp="1"/>
          </p:cNvSpPr>
          <p:nvPr>
            <p:ph type="subTitle" idx="1"/>
          </p:nvPr>
        </p:nvSpPr>
        <p:spPr>
          <a:xfrm>
            <a:off x="1043608" y="3140716"/>
            <a:ext cx="7776864" cy="360292"/>
          </a:xfrm>
        </p:spPr>
        <p:txBody>
          <a:bodyPr/>
          <a:lstStyle>
            <a:lvl1pPr marL="0" indent="0" algn="l">
              <a:buNone/>
              <a:defRPr sz="2000">
                <a:solidFill>
                  <a:schemeClr val="tx1"/>
                </a:solidFill>
                <a:latin typeface="微軟正黑體" panose="020B0604030504040204" pitchFamily="34" charset="-120"/>
                <a:ea typeface="微軟正黑體" panose="020B0604030504040204" pitchFamily="34" charset="-12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TW" altLang="en-US"/>
              <a:t>按一下以編輯母片副標題樣式</a:t>
            </a:r>
            <a:endParaRPr lang="zh-TW" altLang="en-US" dirty="0"/>
          </a:p>
        </p:txBody>
      </p:sp>
      <p:sp>
        <p:nvSpPr>
          <p:cNvPr id="13" name="內容版面配置區 12"/>
          <p:cNvSpPr>
            <a:spLocks noGrp="1"/>
          </p:cNvSpPr>
          <p:nvPr>
            <p:ph sz="quarter" idx="11"/>
          </p:nvPr>
        </p:nvSpPr>
        <p:spPr>
          <a:xfrm>
            <a:off x="1043608" y="3645024"/>
            <a:ext cx="7704062" cy="431328"/>
          </a:xfrm>
        </p:spPr>
        <p:txBody>
          <a:bodyPr>
            <a:normAutofit/>
          </a:bodyPr>
          <a:lstStyle>
            <a:lvl1pPr marL="0" indent="0">
              <a:buNone/>
              <a:defRPr sz="1200">
                <a:latin typeface="微軟正黑體" panose="020B0604030504040204" pitchFamily="34" charset="-120"/>
                <a:ea typeface="微軟正黑體" panose="020B0604030504040204" pitchFamily="34" charset="-120"/>
              </a:defRPr>
            </a:lvl1pPr>
            <a:lvl5pPr marL="1828800" indent="0">
              <a:buNone/>
              <a:defRPr/>
            </a:lvl5pPr>
          </a:lstStyle>
          <a:p>
            <a:pPr lvl="0"/>
            <a:r>
              <a:rPr lang="zh-TW" altLang="en-US"/>
              <a:t>按一下以編輯母片文字樣式</a:t>
            </a:r>
          </a:p>
        </p:txBody>
      </p:sp>
      <p:sp>
        <p:nvSpPr>
          <p:cNvPr id="15" name="文字版面配置區 14"/>
          <p:cNvSpPr>
            <a:spLocks noGrp="1"/>
          </p:cNvSpPr>
          <p:nvPr>
            <p:ph type="body" sz="quarter" idx="12"/>
          </p:nvPr>
        </p:nvSpPr>
        <p:spPr>
          <a:xfrm>
            <a:off x="4227096" y="811812"/>
            <a:ext cx="4896296" cy="384940"/>
          </a:xfrm>
        </p:spPr>
        <p:txBody>
          <a:bodyPr>
            <a:normAutofit/>
          </a:bodyPr>
          <a:lstStyle>
            <a:lvl1pPr marL="0" indent="0">
              <a:buNone/>
              <a:defRPr sz="1400">
                <a:latin typeface="微軟正黑體" panose="020B0604030504040204" pitchFamily="34" charset="-120"/>
                <a:ea typeface="微軟正黑體" panose="020B0604030504040204" pitchFamily="34" charset="-120"/>
              </a:defRPr>
            </a:lvl1pPr>
          </a:lstStyle>
          <a:p>
            <a:pPr lvl="0"/>
            <a:r>
              <a:rPr lang="zh-TW" altLang="en-US"/>
              <a:t>按一下以編輯母片文字樣式</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6_標題投影片">
    <p:spTree>
      <p:nvGrpSpPr>
        <p:cNvPr id="1" name=""/>
        <p:cNvGrpSpPr/>
        <p:nvPr/>
      </p:nvGrpSpPr>
      <p:grpSpPr>
        <a:xfrm>
          <a:off x="0" y="0"/>
          <a:ext cx="0" cy="0"/>
          <a:chOff x="0" y="0"/>
          <a:chExt cx="0" cy="0"/>
        </a:xfrm>
      </p:grpSpPr>
      <p:pic>
        <p:nvPicPr>
          <p:cNvPr id="5122" name="Picture 2" descr="P:\RW-Eason\wawa\大亞ppt&amp;簽名檔\ppt\大亞ppt空-08.jp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6858504"/>
          </a:xfrm>
          <a:prstGeom prst="rect">
            <a:avLst/>
          </a:prstGeom>
          <a:noFill/>
          <a:extLst>
            <a:ext uri="{909E8E84-426E-40DD-AFC4-6F175D3DCCD1}">
              <a14:hiddenFill xmlns:a14="http://schemas.microsoft.com/office/drawing/2010/main">
                <a:solidFill>
                  <a:srgbClr val="FFFFFF"/>
                </a:solidFill>
              </a14:hiddenFill>
            </a:ext>
          </a:extLst>
        </p:spPr>
      </p:pic>
      <p:sp>
        <p:nvSpPr>
          <p:cNvPr id="2" name="標題 1"/>
          <p:cNvSpPr>
            <a:spLocks noGrp="1"/>
          </p:cNvSpPr>
          <p:nvPr>
            <p:ph type="ctrTitle" hasCustomPrompt="1"/>
          </p:nvPr>
        </p:nvSpPr>
        <p:spPr>
          <a:xfrm>
            <a:off x="904056" y="692696"/>
            <a:ext cx="7772400" cy="792088"/>
          </a:xfrm>
        </p:spPr>
        <p:txBody>
          <a:bodyPr>
            <a:normAutofit/>
          </a:bodyPr>
          <a:lstStyle>
            <a:lvl1pPr algn="l">
              <a:defRPr sz="2800">
                <a:latin typeface="微軟正黑體" panose="020B0604030504040204" pitchFamily="34" charset="-120"/>
                <a:ea typeface="微軟正黑體" panose="020B0604030504040204" pitchFamily="34" charset="-120"/>
              </a:defRPr>
            </a:lvl1pPr>
          </a:lstStyle>
          <a:p>
            <a:r>
              <a:rPr lang="zh-TW" altLang="en-US" dirty="0"/>
              <a:t>內文標題</a:t>
            </a:r>
            <a:r>
              <a:rPr lang="en-US" altLang="zh-TW" dirty="0"/>
              <a:t>(</a:t>
            </a:r>
            <a:r>
              <a:rPr lang="zh-TW" altLang="en-US" dirty="0"/>
              <a:t>微軟正黑體 </a:t>
            </a:r>
            <a:r>
              <a:rPr lang="en-US" altLang="zh-TW" dirty="0"/>
              <a:t>Regular 28 </a:t>
            </a:r>
            <a:r>
              <a:rPr lang="en-US" altLang="zh-TW" dirty="0" err="1"/>
              <a:t>pt</a:t>
            </a:r>
            <a:r>
              <a:rPr lang="en-US" altLang="zh-TW" dirty="0"/>
              <a:t>)</a:t>
            </a:r>
            <a:endParaRPr lang="zh-TW" altLang="en-US" dirty="0"/>
          </a:p>
        </p:txBody>
      </p:sp>
      <p:sp>
        <p:nvSpPr>
          <p:cNvPr id="3" name="副標題 2"/>
          <p:cNvSpPr>
            <a:spLocks noGrp="1"/>
          </p:cNvSpPr>
          <p:nvPr>
            <p:ph type="subTitle" idx="1" hasCustomPrompt="1"/>
          </p:nvPr>
        </p:nvSpPr>
        <p:spPr>
          <a:xfrm>
            <a:off x="899592" y="2348880"/>
            <a:ext cx="6616824" cy="2952328"/>
          </a:xfrm>
        </p:spPr>
        <p:txBody>
          <a:bodyPr>
            <a:normAutofit/>
          </a:bodyPr>
          <a:lstStyle>
            <a:lvl1pPr marL="0" marR="0" indent="0" algn="l" defTabSz="914400" rtl="0" eaLnBrk="1" fontAlgn="auto" latinLnBrk="0" hangingPunct="1">
              <a:lnSpc>
                <a:spcPts val="2200"/>
              </a:lnSpc>
              <a:spcBef>
                <a:spcPct val="20000"/>
              </a:spcBef>
              <a:spcAft>
                <a:spcPts val="0"/>
              </a:spcAft>
              <a:buClrTx/>
              <a:buSzTx/>
              <a:buFont typeface="Wingdings" panose="05000000000000000000" pitchFamily="2" charset="2"/>
              <a:buNone/>
              <a:tabLst/>
              <a:defRPr sz="1300">
                <a:solidFill>
                  <a:schemeClr val="tx1">
                    <a:tint val="75000"/>
                  </a:schemeClr>
                </a:solidFill>
                <a:latin typeface="微軟正黑體" panose="020B0604030504040204" pitchFamily="34" charset="-120"/>
                <a:ea typeface="微軟正黑體" panose="020B0604030504040204" pitchFamily="34" charset="-12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TW" altLang="en-US" dirty="0"/>
              <a:t>●簡報提示文字微軟正黑體</a:t>
            </a:r>
            <a:r>
              <a:rPr lang="en-US" altLang="zh-TW" dirty="0"/>
              <a:t>Regular 13pt</a:t>
            </a:r>
          </a:p>
          <a:p>
            <a:r>
              <a:rPr lang="en-US" altLang="zh-TW" dirty="0"/>
              <a:t>-</a:t>
            </a:r>
            <a:r>
              <a:rPr lang="zh-TW" altLang="en-US" dirty="0"/>
              <a:t>簡報內文文字微軟正黑體</a:t>
            </a:r>
            <a:r>
              <a:rPr lang="en-US" altLang="zh-TW" dirty="0"/>
              <a:t>Regular</a:t>
            </a:r>
            <a:r>
              <a:rPr lang="zh-TW" altLang="en-US" dirty="0"/>
              <a:t>，撰寫內文從這裡開始撰寫內文從這裡開始</a:t>
            </a:r>
            <a:endParaRPr lang="en-US" altLang="zh-TW" dirty="0"/>
          </a:p>
          <a:p>
            <a:r>
              <a:rPr lang="zh-TW" altLang="en-US" dirty="0"/>
              <a:t>簡報提示文字微軟正黑體</a:t>
            </a:r>
            <a:r>
              <a:rPr lang="en-US" altLang="zh-TW" dirty="0"/>
              <a:t>Regular</a:t>
            </a:r>
          </a:p>
          <a:p>
            <a:r>
              <a:rPr lang="zh-TW" altLang="en-US" dirty="0"/>
              <a:t>簡報提示文字微軟正黑體</a:t>
            </a:r>
            <a:r>
              <a:rPr lang="en-US" altLang="zh-TW" dirty="0"/>
              <a:t>Regular</a:t>
            </a:r>
          </a:p>
          <a:p>
            <a:endParaRPr lang="zh-TW" altLang="en-US" dirty="0"/>
          </a:p>
        </p:txBody>
      </p:sp>
      <p:sp>
        <p:nvSpPr>
          <p:cNvPr id="4" name="日期版面配置區 3"/>
          <p:cNvSpPr>
            <a:spLocks noGrp="1"/>
          </p:cNvSpPr>
          <p:nvPr>
            <p:ph type="dt" sz="half" idx="10"/>
          </p:nvPr>
        </p:nvSpPr>
        <p:spPr>
          <a:xfrm>
            <a:off x="457200" y="6356350"/>
            <a:ext cx="2133600" cy="365125"/>
          </a:xfrm>
          <a:prstGeom prst="rect">
            <a:avLst/>
          </a:prstGeom>
        </p:spPr>
        <p:txBody>
          <a:bodyPr/>
          <a:lstStyle/>
          <a:p>
            <a:fld id="{30C38663-EBB9-45C5-96F9-F60323051C36}" type="datetimeFigureOut">
              <a:rPr lang="zh-TW" altLang="en-US" smtClean="0"/>
              <a:pPr/>
              <a:t>2023/03/27</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a:xfrm>
            <a:off x="6553200" y="6356350"/>
            <a:ext cx="2133600" cy="365125"/>
          </a:xfrm>
          <a:prstGeom prst="rect">
            <a:avLst/>
          </a:prstGeom>
        </p:spPr>
        <p:txBody>
          <a:bodyPr/>
          <a:lstStyle/>
          <a:p>
            <a:fld id="{58C89DEB-3A96-4859-9A12-208015B5559B}" type="slidenum">
              <a:rPr lang="zh-TW" altLang="en-US" smtClean="0"/>
              <a:pPr/>
              <a:t>‹#›</a:t>
            </a:fld>
            <a:endParaRPr lang="zh-TW" altLang="en-US"/>
          </a:p>
        </p:txBody>
      </p:sp>
      <p:sp>
        <p:nvSpPr>
          <p:cNvPr id="8" name="文字版面配置區 7"/>
          <p:cNvSpPr>
            <a:spLocks noGrp="1"/>
          </p:cNvSpPr>
          <p:nvPr>
            <p:ph type="body" sz="quarter" idx="13" hasCustomPrompt="1"/>
          </p:nvPr>
        </p:nvSpPr>
        <p:spPr>
          <a:xfrm>
            <a:off x="899592" y="1484784"/>
            <a:ext cx="7776864" cy="792088"/>
          </a:xfrm>
        </p:spPr>
        <p:txBody>
          <a:bodyPr>
            <a:normAutofit/>
          </a:bodyPr>
          <a:lstStyle>
            <a:lvl1pPr marL="0" indent="0">
              <a:buNone/>
              <a:defRPr sz="1600" baseline="0">
                <a:latin typeface="微軟正黑體" panose="020B0604030504040204" pitchFamily="34" charset="-120"/>
                <a:ea typeface="微軟正黑體" panose="020B0604030504040204" pitchFamily="34" charset="-120"/>
              </a:defRPr>
            </a:lvl1pPr>
          </a:lstStyle>
          <a:p>
            <a:pPr lvl="0"/>
            <a:r>
              <a:rPr lang="zh-TW" altLang="en-US" dirty="0"/>
              <a:t>簡報內文文字微軟正黑體</a:t>
            </a:r>
            <a:r>
              <a:rPr lang="en-US" altLang="zh-TW" dirty="0"/>
              <a:t>Regular 16pt </a:t>
            </a:r>
            <a:r>
              <a:rPr lang="zh-TW" altLang="en-US" dirty="0"/>
              <a:t>，撰寫內文從這裡開始撰寫內文從這裡撰寫內文從這裡開始撰寫內文從這裡開始 </a:t>
            </a:r>
            <a:r>
              <a:rPr lang="en-US" altLang="zh-TW" dirty="0"/>
              <a:t>(Regular 16pt)</a:t>
            </a:r>
            <a:endParaRPr lang="zh-TW" altLang="en-US" dirty="0"/>
          </a:p>
        </p:txBody>
      </p:sp>
    </p:spTree>
    <p:extLst>
      <p:ext uri="{BB962C8B-B14F-4D97-AF65-F5344CB8AC3E}">
        <p14:creationId xmlns:p14="http://schemas.microsoft.com/office/powerpoint/2010/main" val="145157911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13" Type="http://schemas.openxmlformats.org/officeDocument/2006/relationships/slideLayout" Target="../slideLayouts/slideLayout27.xml"/><Relationship Id="rId18" Type="http://schemas.openxmlformats.org/officeDocument/2006/relationships/slideLayout" Target="../slideLayouts/slideLayout32.xml"/><Relationship Id="rId3" Type="http://schemas.openxmlformats.org/officeDocument/2006/relationships/slideLayout" Target="../slideLayouts/slideLayout17.xml"/><Relationship Id="rId21" Type="http://schemas.openxmlformats.org/officeDocument/2006/relationships/theme" Target="../theme/theme2.xml"/><Relationship Id="rId7" Type="http://schemas.openxmlformats.org/officeDocument/2006/relationships/slideLayout" Target="../slideLayouts/slideLayout21.xml"/><Relationship Id="rId12" Type="http://schemas.openxmlformats.org/officeDocument/2006/relationships/slideLayout" Target="../slideLayouts/slideLayout26.xml"/><Relationship Id="rId17" Type="http://schemas.openxmlformats.org/officeDocument/2006/relationships/slideLayout" Target="../slideLayouts/slideLayout31.xml"/><Relationship Id="rId2" Type="http://schemas.openxmlformats.org/officeDocument/2006/relationships/slideLayout" Target="../slideLayouts/slideLayout16.xml"/><Relationship Id="rId16" Type="http://schemas.openxmlformats.org/officeDocument/2006/relationships/slideLayout" Target="../slideLayouts/slideLayout30.xml"/><Relationship Id="rId20" Type="http://schemas.openxmlformats.org/officeDocument/2006/relationships/slideLayout" Target="../slideLayouts/slideLayout34.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5" Type="http://schemas.openxmlformats.org/officeDocument/2006/relationships/slideLayout" Target="../slideLayouts/slideLayout29.xml"/><Relationship Id="rId10" Type="http://schemas.openxmlformats.org/officeDocument/2006/relationships/slideLayout" Target="../slideLayouts/slideLayout24.xml"/><Relationship Id="rId19" Type="http://schemas.openxmlformats.org/officeDocument/2006/relationships/slideLayout" Target="../slideLayouts/slideLayout33.xml"/><Relationship Id="rId4" Type="http://schemas.openxmlformats.org/officeDocument/2006/relationships/slideLayout" Target="../slideLayouts/slideLayout18.xml"/><Relationship Id="rId9" Type="http://schemas.openxmlformats.org/officeDocument/2006/relationships/slideLayout" Target="../slideLayouts/slideLayout23.xml"/><Relationship Id="rId14" Type="http://schemas.openxmlformats.org/officeDocument/2006/relationships/slideLayout" Target="../slideLayouts/slideLayout2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標題版面配置區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zh-TW" altLang="en-US"/>
              <a:t>按一下以編輯母片標題樣式</a:t>
            </a:r>
          </a:p>
        </p:txBody>
      </p:sp>
      <p:sp>
        <p:nvSpPr>
          <p:cNvPr id="1027" name="文字版面配置區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日期版面配置區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eaLnBrk="1" fontAlgn="auto" hangingPunct="1">
              <a:spcBef>
                <a:spcPts val="0"/>
              </a:spcBef>
              <a:spcAft>
                <a:spcPts val="0"/>
              </a:spcAft>
              <a:defRPr kumimoji="0" sz="1200">
                <a:solidFill>
                  <a:schemeClr val="tx1">
                    <a:tint val="75000"/>
                  </a:schemeClr>
                </a:solidFill>
                <a:latin typeface="+mn-lt"/>
                <a:ea typeface="+mn-ea"/>
              </a:defRPr>
            </a:lvl1pPr>
          </a:lstStyle>
          <a:p>
            <a:pPr>
              <a:defRPr/>
            </a:pPr>
            <a:endParaRPr lang="zh-TW" altLang="en-US">
              <a:solidFill>
                <a:prstClr val="black">
                  <a:tint val="75000"/>
                </a:prstClr>
              </a:solidFill>
            </a:endParaRPr>
          </a:p>
        </p:txBody>
      </p:sp>
      <p:sp>
        <p:nvSpPr>
          <p:cNvPr id="5" name="頁尾版面配置區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fontAlgn="auto" hangingPunct="1">
              <a:spcBef>
                <a:spcPts val="0"/>
              </a:spcBef>
              <a:spcAft>
                <a:spcPts val="0"/>
              </a:spcAft>
              <a:defRPr kumimoji="0" sz="1200">
                <a:solidFill>
                  <a:schemeClr val="tx1">
                    <a:tint val="75000"/>
                  </a:schemeClr>
                </a:solidFill>
                <a:latin typeface="+mn-lt"/>
                <a:ea typeface="+mn-ea"/>
              </a:defRPr>
            </a:lvl1pPr>
          </a:lstStyle>
          <a:p>
            <a:pPr>
              <a:defRPr/>
            </a:pPr>
            <a:endParaRPr lang="zh-TW" altLang="en-US">
              <a:solidFill>
                <a:prstClr val="black">
                  <a:tint val="75000"/>
                </a:prstClr>
              </a:solidFill>
            </a:endParaRPr>
          </a:p>
        </p:txBody>
      </p:sp>
      <p:sp>
        <p:nvSpPr>
          <p:cNvPr id="6" name="投影片編號版面配置區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kumimoji="0" sz="1200">
                <a:solidFill>
                  <a:srgbClr val="898989"/>
                </a:solidFill>
                <a:ea typeface="新細明體" pitchFamily="18" charset="-120"/>
              </a:defRPr>
            </a:lvl1pPr>
          </a:lstStyle>
          <a:p>
            <a:pPr>
              <a:defRPr/>
            </a:pPr>
            <a:fld id="{9A55D161-D009-4FA8-971D-BA54D78762E2}" type="slidenum">
              <a:rPr lang="zh-TW" altLang="en-US"/>
              <a:pPr>
                <a:defRPr/>
              </a:pPr>
              <a:t>‹#›</a:t>
            </a:fld>
            <a:endParaRPr lang="zh-TW" altLang="en-US"/>
          </a:p>
        </p:txBody>
      </p:sp>
    </p:spTree>
  </p:cSld>
  <p:clrMap bg1="lt1" tx1="dk1" bg2="lt2" tx2="dk2" accent1="accent1" accent2="accent2" accent3="accent3" accent4="accent4" accent5="accent5" accent6="accent6" hlink="hlink" folHlink="folHlink"/>
  <p:sldLayoutIdLst>
    <p:sldLayoutId id="2147483711" r:id="rId1"/>
    <p:sldLayoutId id="2147483712" r:id="rId2"/>
    <p:sldLayoutId id="2147483713" r:id="rId3"/>
    <p:sldLayoutId id="2147483714" r:id="rId4"/>
    <p:sldLayoutId id="2147483715" r:id="rId5"/>
    <p:sldLayoutId id="2147483716" r:id="rId6"/>
    <p:sldLayoutId id="2147483717" r:id="rId7"/>
    <p:sldLayoutId id="2147483718" r:id="rId8"/>
    <p:sldLayoutId id="2147483719" r:id="rId9"/>
    <p:sldLayoutId id="2147483720" r:id="rId10"/>
    <p:sldLayoutId id="2147483721" r:id="rId11"/>
    <p:sldLayoutId id="2147483722" r:id="rId12"/>
    <p:sldLayoutId id="2147483723" r:id="rId13"/>
    <p:sldLayoutId id="2147483745" r:id="rId14"/>
  </p:sldLayoutIdLst>
  <p:hf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anose="020F0502020204030204" pitchFamily="34" charset="0"/>
          <a:ea typeface="新細明體" panose="02020500000000000000" pitchFamily="18" charset="-120"/>
        </a:defRPr>
      </a:lvl2pPr>
      <a:lvl3pPr algn="ctr" rtl="0" eaLnBrk="0" fontAlgn="base" hangingPunct="0">
        <a:spcBef>
          <a:spcPct val="0"/>
        </a:spcBef>
        <a:spcAft>
          <a:spcPct val="0"/>
        </a:spcAft>
        <a:defRPr sz="4400">
          <a:solidFill>
            <a:schemeClr val="tx1"/>
          </a:solidFill>
          <a:latin typeface="Calibri" panose="020F0502020204030204" pitchFamily="34" charset="0"/>
          <a:ea typeface="新細明體" panose="02020500000000000000" pitchFamily="18" charset="-120"/>
        </a:defRPr>
      </a:lvl3pPr>
      <a:lvl4pPr algn="ctr" rtl="0" eaLnBrk="0" fontAlgn="base" hangingPunct="0">
        <a:spcBef>
          <a:spcPct val="0"/>
        </a:spcBef>
        <a:spcAft>
          <a:spcPct val="0"/>
        </a:spcAft>
        <a:defRPr sz="4400">
          <a:solidFill>
            <a:schemeClr val="tx1"/>
          </a:solidFill>
          <a:latin typeface="Calibri" panose="020F0502020204030204" pitchFamily="34" charset="0"/>
          <a:ea typeface="新細明體" panose="02020500000000000000" pitchFamily="18" charset="-120"/>
        </a:defRPr>
      </a:lvl4pPr>
      <a:lvl5pPr algn="ctr" rtl="0" eaLnBrk="0" fontAlgn="base" hangingPunct="0">
        <a:spcBef>
          <a:spcPct val="0"/>
        </a:spcBef>
        <a:spcAft>
          <a:spcPct val="0"/>
        </a:spcAft>
        <a:defRPr sz="4400">
          <a:solidFill>
            <a:schemeClr val="tx1"/>
          </a:solidFill>
          <a:latin typeface="Calibri" panose="020F0502020204030204" pitchFamily="34" charset="0"/>
          <a:ea typeface="新細明體" panose="02020500000000000000" pitchFamily="18" charset="-120"/>
        </a:defRPr>
      </a:lvl5pPr>
      <a:lvl6pPr marL="457200" algn="ctr" rtl="0" fontAlgn="base">
        <a:spcBef>
          <a:spcPct val="0"/>
        </a:spcBef>
        <a:spcAft>
          <a:spcPct val="0"/>
        </a:spcAft>
        <a:defRPr sz="4400">
          <a:solidFill>
            <a:schemeClr val="tx1"/>
          </a:solidFill>
          <a:latin typeface="Calibri" panose="020F0502020204030204" pitchFamily="34" charset="0"/>
          <a:ea typeface="新細明體" panose="02020500000000000000" pitchFamily="18" charset="-120"/>
        </a:defRPr>
      </a:lvl6pPr>
      <a:lvl7pPr marL="914400" algn="ctr" rtl="0" fontAlgn="base">
        <a:spcBef>
          <a:spcPct val="0"/>
        </a:spcBef>
        <a:spcAft>
          <a:spcPct val="0"/>
        </a:spcAft>
        <a:defRPr sz="4400">
          <a:solidFill>
            <a:schemeClr val="tx1"/>
          </a:solidFill>
          <a:latin typeface="Calibri" panose="020F0502020204030204" pitchFamily="34" charset="0"/>
          <a:ea typeface="新細明體" panose="02020500000000000000" pitchFamily="18" charset="-120"/>
        </a:defRPr>
      </a:lvl7pPr>
      <a:lvl8pPr marL="1371600" algn="ctr" rtl="0" fontAlgn="base">
        <a:spcBef>
          <a:spcPct val="0"/>
        </a:spcBef>
        <a:spcAft>
          <a:spcPct val="0"/>
        </a:spcAft>
        <a:defRPr sz="4400">
          <a:solidFill>
            <a:schemeClr val="tx1"/>
          </a:solidFill>
          <a:latin typeface="Calibri" panose="020F0502020204030204" pitchFamily="34" charset="0"/>
          <a:ea typeface="新細明體" panose="02020500000000000000" pitchFamily="18" charset="-120"/>
        </a:defRPr>
      </a:lvl8pPr>
      <a:lvl9pPr marL="1828800" algn="ctr" rtl="0" fontAlgn="base">
        <a:spcBef>
          <a:spcPct val="0"/>
        </a:spcBef>
        <a:spcAft>
          <a:spcPct val="0"/>
        </a:spcAft>
        <a:defRPr sz="4400">
          <a:solidFill>
            <a:schemeClr val="tx1"/>
          </a:solidFill>
          <a:latin typeface="Calibri" panose="020F0502020204030204" pitchFamily="34" charset="0"/>
          <a:ea typeface="新細明體" panose="02020500000000000000" pitchFamily="18" charset="-12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標題版面配置區 1"/>
          <p:cNvSpPr>
            <a:spLocks noGrp="1"/>
          </p:cNvSpPr>
          <p:nvPr>
            <p:ph type="title"/>
          </p:nvPr>
        </p:nvSpPr>
        <p:spPr>
          <a:xfrm>
            <a:off x="457200" y="274639"/>
            <a:ext cx="8229600" cy="1143000"/>
          </a:xfrm>
          <a:prstGeom prst="rect">
            <a:avLst/>
          </a:prstGeom>
        </p:spPr>
        <p:txBody>
          <a:bodyPr vert="horz" lIns="91440" tIns="45720" rIns="91440" bIns="45720" rtlCol="0" anchor="ctr">
            <a:normAutofit/>
          </a:bodyPr>
          <a:lstStyle/>
          <a:p>
            <a:r>
              <a:rPr lang="zh-TW" altLang="en-US"/>
              <a:t>按一下以編輯母片標題樣式</a:t>
            </a:r>
          </a:p>
        </p:txBody>
      </p:sp>
      <p:sp>
        <p:nvSpPr>
          <p:cNvPr id="3" name="文字版面配置區 2"/>
          <p:cNvSpPr>
            <a:spLocks noGrp="1"/>
          </p:cNvSpPr>
          <p:nvPr>
            <p:ph type="body" idx="1"/>
          </p:nvPr>
        </p:nvSpPr>
        <p:spPr>
          <a:xfrm>
            <a:off x="457200" y="1600201"/>
            <a:ext cx="8229600" cy="4525963"/>
          </a:xfrm>
          <a:prstGeom prst="rect">
            <a:avLst/>
          </a:prstGeom>
        </p:spPr>
        <p:txBody>
          <a:bodyPr vert="horz" lIns="91440" tIns="45720" rIns="91440" bIns="45720" rtlCol="0">
            <a:normAutofit/>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日期版面配置區 3"/>
          <p:cNvSpPr>
            <a:spLocks noGrp="1"/>
          </p:cNvSpPr>
          <p:nvPr>
            <p:ph type="dt" sz="half" idx="2"/>
          </p:nvPr>
        </p:nvSpPr>
        <p:spPr>
          <a:xfrm>
            <a:off x="457200" y="6356352"/>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zh-TW" altLang="en-US"/>
          </a:p>
        </p:txBody>
      </p:sp>
      <p:sp>
        <p:nvSpPr>
          <p:cNvPr id="5" name="頁尾版面配置區 4"/>
          <p:cNvSpPr>
            <a:spLocks noGrp="1"/>
          </p:cNvSpPr>
          <p:nvPr>
            <p:ph type="ftr" sz="quarter" idx="3"/>
          </p:nvPr>
        </p:nvSpPr>
        <p:spPr>
          <a:xfrm>
            <a:off x="3124200" y="6356352"/>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TW" altLang="en-US"/>
          </a:p>
        </p:txBody>
      </p:sp>
      <p:sp>
        <p:nvSpPr>
          <p:cNvPr id="6" name="投影片編號版面配置區 5"/>
          <p:cNvSpPr>
            <a:spLocks noGrp="1"/>
          </p:cNvSpPr>
          <p:nvPr>
            <p:ph type="sldNum" sz="quarter" idx="4"/>
          </p:nvPr>
        </p:nvSpPr>
        <p:spPr>
          <a:xfrm>
            <a:off x="6553200" y="6356352"/>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DEF9C50-7927-4CF5-A68E-0A99E818B14C}" type="slidenum">
              <a:rPr lang="zh-TW" altLang="en-US" smtClean="0"/>
              <a:pPr/>
              <a:t>‹#›</a:t>
            </a:fld>
            <a:endParaRPr lang="zh-TW" altLang="en-US"/>
          </a:p>
        </p:txBody>
      </p:sp>
    </p:spTree>
    <p:extLst>
      <p:ext uri="{BB962C8B-B14F-4D97-AF65-F5344CB8AC3E}">
        <p14:creationId xmlns:p14="http://schemas.microsoft.com/office/powerpoint/2010/main" val="2660453359"/>
      </p:ext>
    </p:extLst>
  </p:cSld>
  <p:clrMap bg1="lt1" tx1="dk1" bg2="lt2" tx2="dk2" accent1="accent1" accent2="accent2" accent3="accent3" accent4="accent4" accent5="accent5" accent6="accent6" hlink="hlink" folHlink="folHlink"/>
  <p:sldLayoutIdLst>
    <p:sldLayoutId id="2147483725" r:id="rId1"/>
    <p:sldLayoutId id="2147483726" r:id="rId2"/>
    <p:sldLayoutId id="2147483727" r:id="rId3"/>
    <p:sldLayoutId id="2147483728" r:id="rId4"/>
    <p:sldLayoutId id="2147483729" r:id="rId5"/>
    <p:sldLayoutId id="2147483730" r:id="rId6"/>
    <p:sldLayoutId id="2147483731" r:id="rId7"/>
    <p:sldLayoutId id="2147483732" r:id="rId8"/>
    <p:sldLayoutId id="2147483733" r:id="rId9"/>
    <p:sldLayoutId id="2147483734" r:id="rId10"/>
    <p:sldLayoutId id="2147483735" r:id="rId11"/>
    <p:sldLayoutId id="2147483736" r:id="rId12"/>
    <p:sldLayoutId id="2147483737" r:id="rId13"/>
    <p:sldLayoutId id="2147483738" r:id="rId14"/>
    <p:sldLayoutId id="2147483739" r:id="rId15"/>
    <p:sldLayoutId id="2147483740" r:id="rId16"/>
    <p:sldLayoutId id="2147483741" r:id="rId17"/>
    <p:sldLayoutId id="2147483742" r:id="rId18"/>
    <p:sldLayoutId id="2147483743" r:id="rId19"/>
    <p:sldLayoutId id="2147483746" r:id="rId20"/>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8.xml"/></Relationships>
</file>

<file path=ppt/slides/_rels/slide10.xml.rels><?xml version="1.0" encoding="UTF-8" standalone="yes"?>
<Relationships xmlns="http://schemas.openxmlformats.org/package/2006/relationships"><Relationship Id="rId8" Type="http://schemas.openxmlformats.org/officeDocument/2006/relationships/image" Target="../media/image30.png"/><Relationship Id="rId3" Type="http://schemas.openxmlformats.org/officeDocument/2006/relationships/image" Target="../media/image27.png"/><Relationship Id="rId7" Type="http://schemas.microsoft.com/office/2007/relationships/hdphoto" Target="../media/hdphoto3.wdp"/><Relationship Id="rId2" Type="http://schemas.openxmlformats.org/officeDocument/2006/relationships/notesSlide" Target="../notesSlides/notesSlide6.xml"/><Relationship Id="rId1" Type="http://schemas.openxmlformats.org/officeDocument/2006/relationships/slideLayout" Target="../slideLayouts/slideLayout3.xml"/><Relationship Id="rId6" Type="http://schemas.openxmlformats.org/officeDocument/2006/relationships/image" Target="../media/image29.png"/><Relationship Id="rId5" Type="http://schemas.openxmlformats.org/officeDocument/2006/relationships/image" Target="../media/image28.PNG"/><Relationship Id="rId4" Type="http://schemas.microsoft.com/office/2007/relationships/hdphoto" Target="../media/hdphoto2.wdp"/></Relationships>
</file>

<file path=ppt/slides/_rels/slide11.xml.rels><?xml version="1.0" encoding="UTF-8" standalone="yes"?>
<Relationships xmlns="http://schemas.openxmlformats.org/package/2006/relationships"><Relationship Id="rId8" Type="http://schemas.openxmlformats.org/officeDocument/2006/relationships/image" Target="../media/image13.emf"/><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31.png"/><Relationship Id="rId1" Type="http://schemas.openxmlformats.org/officeDocument/2006/relationships/slideLayout" Target="../slideLayouts/slideLayout27.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7.xml"/><Relationship Id="rId1" Type="http://schemas.openxmlformats.org/officeDocument/2006/relationships/slideLayout" Target="../slideLayouts/slideLayout34.xml"/><Relationship Id="rId5" Type="http://schemas.openxmlformats.org/officeDocument/2006/relationships/image" Target="../media/image13.emf"/><Relationship Id="rId4" Type="http://schemas.microsoft.com/office/2007/relationships/hdphoto" Target="../media/hdphoto4.wdp"/></Relationships>
</file>

<file path=ppt/slides/_rels/slide1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8.xml"/><Relationship Id="rId1" Type="http://schemas.openxmlformats.org/officeDocument/2006/relationships/slideLayout" Target="../slideLayouts/slideLayout9.xml"/><Relationship Id="rId4" Type="http://schemas.openxmlformats.org/officeDocument/2006/relationships/image" Target="../media/image33.png"/></Relationships>
</file>

<file path=ppt/slides/_rels/slide14.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9.xml"/><Relationship Id="rId1" Type="http://schemas.openxmlformats.org/officeDocument/2006/relationships/slideLayout" Target="../slideLayouts/slideLayout9.xml"/><Relationship Id="rId4" Type="http://schemas.openxmlformats.org/officeDocument/2006/relationships/chart" Target="../charts/chart2.xml"/></Relationships>
</file>

<file path=ppt/slides/_rels/slide15.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0.xml"/><Relationship Id="rId1" Type="http://schemas.openxmlformats.org/officeDocument/2006/relationships/slideLayout" Target="../slideLayouts/slideLayout9.xml"/><Relationship Id="rId4" Type="http://schemas.openxmlformats.org/officeDocument/2006/relationships/chart" Target="../charts/chart3.xml"/></Relationships>
</file>

<file path=ppt/slides/_rels/slide16.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image" Target="../media/image33.png"/><Relationship Id="rId1" Type="http://schemas.openxmlformats.org/officeDocument/2006/relationships/slideLayout" Target="../slideLayouts/slideLayout9.xml"/><Relationship Id="rId4" Type="http://schemas.openxmlformats.org/officeDocument/2006/relationships/chart" Target="../charts/chart5.xml"/></Relationships>
</file>

<file path=ppt/slides/_rels/slide17.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chart" Target="../charts/chart6.xml"/><Relationship Id="rId1" Type="http://schemas.openxmlformats.org/officeDocument/2006/relationships/slideLayout" Target="../slideLayouts/slideLayout9.xml"/><Relationship Id="rId4" Type="http://schemas.openxmlformats.org/officeDocument/2006/relationships/image" Target="../media/image33.png"/></Relationships>
</file>

<file path=ppt/slides/_rels/slide18.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10.xml"/></Relationships>
</file>

<file path=ppt/slides/_rels/slide19.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1.xml"/><Relationship Id="rId1" Type="http://schemas.openxmlformats.org/officeDocument/2006/relationships/slideLayout" Target="../slideLayouts/slideLayout9.xml"/><Relationship Id="rId4" Type="http://schemas.openxmlformats.org/officeDocument/2006/relationships/chart" Target="../charts/chart8.xml"/></Relationships>
</file>

<file path=ppt/slides/_rels/slide21.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2.xml"/><Relationship Id="rId1" Type="http://schemas.openxmlformats.org/officeDocument/2006/relationships/slideLayout" Target="../slideLayouts/slideLayout9.xml"/><Relationship Id="rId4" Type="http://schemas.openxmlformats.org/officeDocument/2006/relationships/chart" Target="../charts/chart9.xml"/></Relationships>
</file>

<file path=ppt/slides/_rels/slide22.xml.rels><?xml version="1.0" encoding="UTF-8" standalone="yes"?>
<Relationships xmlns="http://schemas.openxmlformats.org/package/2006/relationships"><Relationship Id="rId3" Type="http://schemas.microsoft.com/office/2007/relationships/hdphoto" Target="../media/hdphoto5.wdp"/><Relationship Id="rId2" Type="http://schemas.openxmlformats.org/officeDocument/2006/relationships/image" Target="../media/image34.png"/><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7" Type="http://schemas.openxmlformats.org/officeDocument/2006/relationships/image" Target="../media/image14.emf"/><Relationship Id="rId2" Type="http://schemas.openxmlformats.org/officeDocument/2006/relationships/image" Target="../media/image9.png"/><Relationship Id="rId1" Type="http://schemas.openxmlformats.org/officeDocument/2006/relationships/slideLayout" Target="../slideLayouts/slideLayout16.xml"/><Relationship Id="rId6" Type="http://schemas.openxmlformats.org/officeDocument/2006/relationships/image" Target="../media/image13.emf"/><Relationship Id="rId5" Type="http://schemas.openxmlformats.org/officeDocument/2006/relationships/image" Target="../media/image12.png"/><Relationship Id="rId4" Type="http://schemas.openxmlformats.org/officeDocument/2006/relationships/image" Target="../media/image11.png"/></Relationships>
</file>

<file path=ppt/slides/_rels/slide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xml"/><Relationship Id="rId1" Type="http://schemas.openxmlformats.org/officeDocument/2006/relationships/slideLayout" Target="../slideLayouts/slideLayout16.xml"/><Relationship Id="rId6" Type="http://schemas.openxmlformats.org/officeDocument/2006/relationships/image" Target="../media/image16.png"/><Relationship Id="rId5" Type="http://schemas.openxmlformats.org/officeDocument/2006/relationships/image" Target="../media/image14.emf"/><Relationship Id="rId4" Type="http://schemas.openxmlformats.org/officeDocument/2006/relationships/image" Target="../media/image13.emf"/></Relationships>
</file>

<file path=ppt/slides/_rels/slide6.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image" Target="../media/image17.png"/><Relationship Id="rId1" Type="http://schemas.openxmlformats.org/officeDocument/2006/relationships/slideLayout" Target="../slideLayouts/slideLayout16.xml"/><Relationship Id="rId5" Type="http://schemas.openxmlformats.org/officeDocument/2006/relationships/image" Target="../media/image14.emf"/><Relationship Id="rId4" Type="http://schemas.openxmlformats.org/officeDocument/2006/relationships/image" Target="../media/image18.emf"/></Relationships>
</file>

<file path=ppt/slides/_rels/slide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4.xml"/><Relationship Id="rId1" Type="http://schemas.openxmlformats.org/officeDocument/2006/relationships/slideLayout" Target="../slideLayouts/slideLayout14.xml"/><Relationship Id="rId5" Type="http://schemas.openxmlformats.org/officeDocument/2006/relationships/image" Target="../media/image13.emf"/><Relationship Id="rId4" Type="http://schemas.openxmlformats.org/officeDocument/2006/relationships/image" Target="../media/image20.png"/></Relationships>
</file>

<file path=ppt/slides/_rels/slide8.xml.rels><?xml version="1.0" encoding="UTF-8" standalone="yes"?>
<Relationships xmlns="http://schemas.openxmlformats.org/package/2006/relationships"><Relationship Id="rId8" Type="http://schemas.openxmlformats.org/officeDocument/2006/relationships/diagramColors" Target="../diagrams/colors1.xml"/><Relationship Id="rId3" Type="http://schemas.openxmlformats.org/officeDocument/2006/relationships/image" Target="../media/image22.png"/><Relationship Id="rId7" Type="http://schemas.openxmlformats.org/officeDocument/2006/relationships/diagramQuickStyle" Target="../diagrams/quickStyle1.xml"/><Relationship Id="rId2" Type="http://schemas.openxmlformats.org/officeDocument/2006/relationships/image" Target="../media/image21.png"/><Relationship Id="rId1" Type="http://schemas.openxmlformats.org/officeDocument/2006/relationships/slideLayout" Target="../slideLayouts/slideLayout8.xml"/><Relationship Id="rId6" Type="http://schemas.openxmlformats.org/officeDocument/2006/relationships/diagramLayout" Target="../diagrams/layout1.xml"/><Relationship Id="rId5" Type="http://schemas.openxmlformats.org/officeDocument/2006/relationships/diagramData" Target="../diagrams/data1.xml"/><Relationship Id="rId4" Type="http://schemas.openxmlformats.org/officeDocument/2006/relationships/image" Target="../media/image23.svg"/><Relationship Id="rId9" Type="http://schemas.microsoft.com/office/2007/relationships/diagramDrawing" Target="../diagrams/drawing1.xml"/></Relationships>
</file>

<file path=ppt/slides/_rels/slide9.xml.rels><?xml version="1.0" encoding="UTF-8" standalone="yes"?>
<Relationships xmlns="http://schemas.openxmlformats.org/package/2006/relationships"><Relationship Id="rId3" Type="http://schemas.openxmlformats.org/officeDocument/2006/relationships/image" Target="../media/image24.jpeg"/><Relationship Id="rId7" Type="http://schemas.openxmlformats.org/officeDocument/2006/relationships/image" Target="../media/image26.png"/><Relationship Id="rId2" Type="http://schemas.openxmlformats.org/officeDocument/2006/relationships/notesSlide" Target="../notesSlides/notesSlide5.xml"/><Relationship Id="rId1" Type="http://schemas.openxmlformats.org/officeDocument/2006/relationships/slideLayout" Target="../slideLayouts/slideLayout3.xml"/><Relationship Id="rId6" Type="http://schemas.openxmlformats.org/officeDocument/2006/relationships/image" Target="../media/image13.emf"/><Relationship Id="rId5" Type="http://schemas.microsoft.com/office/2007/relationships/hdphoto" Target="../media/hdphoto1.wdp"/><Relationship Id="rId4" Type="http://schemas.openxmlformats.org/officeDocument/2006/relationships/image" Target="../media/image2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標題 3"/>
          <p:cNvSpPr>
            <a:spLocks noGrp="1"/>
          </p:cNvSpPr>
          <p:nvPr>
            <p:ph type="ctrTitle"/>
          </p:nvPr>
        </p:nvSpPr>
        <p:spPr>
          <a:xfrm>
            <a:off x="1047750" y="2440683"/>
            <a:ext cx="7772400" cy="433388"/>
          </a:xfrm>
        </p:spPr>
        <p:txBody>
          <a:bodyPr rtlCol="0">
            <a:noAutofit/>
          </a:bodyPr>
          <a:lstStyle/>
          <a:p>
            <a:pPr eaLnBrk="1" fontAlgn="auto" hangingPunct="1">
              <a:spcAft>
                <a:spcPts val="0"/>
              </a:spcAft>
              <a:defRPr/>
            </a:pPr>
            <a:r>
              <a:rPr lang="en-US" altLang="zh-TW" dirty="0"/>
              <a:t>2022</a:t>
            </a:r>
            <a:r>
              <a:rPr lang="zh-TW" altLang="en-US" dirty="0"/>
              <a:t>年業績說明會</a:t>
            </a:r>
          </a:p>
        </p:txBody>
      </p:sp>
      <p:sp>
        <p:nvSpPr>
          <p:cNvPr id="5" name="副標題 4"/>
          <p:cNvSpPr>
            <a:spLocks noGrp="1"/>
          </p:cNvSpPr>
          <p:nvPr>
            <p:ph type="subTitle" idx="1"/>
          </p:nvPr>
        </p:nvSpPr>
        <p:spPr>
          <a:xfrm>
            <a:off x="1042988" y="3282950"/>
            <a:ext cx="7777162" cy="360363"/>
          </a:xfrm>
        </p:spPr>
        <p:txBody>
          <a:bodyPr rtlCol="0">
            <a:normAutofit fontScale="85000" lnSpcReduction="20000"/>
          </a:bodyPr>
          <a:lstStyle/>
          <a:p>
            <a:pPr eaLnBrk="1" fontAlgn="auto" hangingPunct="1">
              <a:spcAft>
                <a:spcPts val="0"/>
              </a:spcAft>
              <a:buFont typeface="Arial" panose="020B0604020202020204" pitchFamily="34" charset="0"/>
              <a:buNone/>
              <a:defRPr/>
            </a:pPr>
            <a:r>
              <a:rPr lang="zh-TW" altLang="en-US" sz="2600" dirty="0"/>
              <a:t>大亞集團簡介及</a:t>
            </a:r>
            <a:r>
              <a:rPr lang="en-US" altLang="zh-TW" sz="2600" dirty="0"/>
              <a:t>2022</a:t>
            </a:r>
            <a:r>
              <a:rPr lang="zh-TW" altLang="en-US" sz="2600" dirty="0"/>
              <a:t>年營運概況</a:t>
            </a:r>
            <a:endParaRPr lang="en-US" altLang="zh-TW" sz="2600" dirty="0"/>
          </a:p>
          <a:p>
            <a:pPr eaLnBrk="1" fontAlgn="auto" hangingPunct="1">
              <a:spcAft>
                <a:spcPts val="0"/>
              </a:spcAft>
              <a:buFont typeface="Arial" panose="020B0604020202020204" pitchFamily="34" charset="0"/>
              <a:buNone/>
              <a:defRPr/>
            </a:pPr>
            <a:endParaRPr lang="zh-TW" altLang="en-US" dirty="0"/>
          </a:p>
        </p:txBody>
      </p:sp>
      <p:sp>
        <p:nvSpPr>
          <p:cNvPr id="8195" name="內容版面配置區 5"/>
          <p:cNvSpPr>
            <a:spLocks noGrp="1"/>
          </p:cNvSpPr>
          <p:nvPr>
            <p:ph sz="quarter" idx="11"/>
          </p:nvPr>
        </p:nvSpPr>
        <p:spPr>
          <a:xfrm>
            <a:off x="1073499" y="3859213"/>
            <a:ext cx="7704137" cy="431800"/>
          </a:xfrm>
        </p:spPr>
        <p:txBody>
          <a:bodyPr>
            <a:normAutofit/>
          </a:bodyPr>
          <a:lstStyle/>
          <a:p>
            <a:pPr eaLnBrk="1" hangingPunct="1"/>
            <a:r>
              <a:rPr lang="zh-TW" altLang="en-US" sz="1800" dirty="0"/>
              <a:t>總管理處  處總經理暨公司發言人  陳重光</a:t>
            </a:r>
          </a:p>
        </p:txBody>
      </p:sp>
      <p:sp>
        <p:nvSpPr>
          <p:cNvPr id="8196" name="文字版面配置區 6"/>
          <p:cNvSpPr>
            <a:spLocks noGrp="1"/>
          </p:cNvSpPr>
          <p:nvPr>
            <p:ph type="body" sz="quarter" idx="12"/>
          </p:nvPr>
        </p:nvSpPr>
        <p:spPr>
          <a:xfrm>
            <a:off x="4227513" y="811213"/>
            <a:ext cx="4895850" cy="601662"/>
          </a:xfrm>
        </p:spPr>
        <p:txBody>
          <a:bodyPr/>
          <a:lstStyle/>
          <a:p>
            <a:pPr eaLnBrk="1" hangingPunct="1"/>
            <a:r>
              <a:rPr lang="zh-TW" altLang="en-US" dirty="0"/>
              <a:t>大亞電線電纜股份有限公司</a:t>
            </a:r>
            <a:endParaRPr lang="en-US" altLang="zh-TW" dirty="0"/>
          </a:p>
          <a:p>
            <a:pPr eaLnBrk="1" hangingPunct="1"/>
            <a:r>
              <a:rPr lang="zh-TW" altLang="en-US" dirty="0"/>
              <a:t>股 票 代 號 ： </a:t>
            </a:r>
            <a:r>
              <a:rPr lang="en-US" altLang="zh-TW" dirty="0"/>
              <a:t>1</a:t>
            </a:r>
            <a:r>
              <a:rPr lang="zh-TW" altLang="en-US" dirty="0"/>
              <a:t> </a:t>
            </a:r>
            <a:r>
              <a:rPr lang="en-US" altLang="zh-TW" dirty="0"/>
              <a:t>6</a:t>
            </a:r>
            <a:r>
              <a:rPr lang="zh-TW" altLang="en-US" dirty="0"/>
              <a:t> </a:t>
            </a:r>
            <a:r>
              <a:rPr lang="en-US" altLang="zh-TW" dirty="0"/>
              <a:t>0</a:t>
            </a:r>
            <a:r>
              <a:rPr lang="zh-TW" altLang="en-US" dirty="0"/>
              <a:t> </a:t>
            </a:r>
            <a:r>
              <a:rPr lang="en-US" altLang="zh-TW" dirty="0"/>
              <a:t>9</a:t>
            </a:r>
            <a:endParaRPr lang="zh-TW" altLang="en-US" dirty="0"/>
          </a:p>
        </p:txBody>
      </p:sp>
      <p:sp>
        <p:nvSpPr>
          <p:cNvPr id="8" name="矩形 7"/>
          <p:cNvSpPr/>
          <p:nvPr/>
        </p:nvSpPr>
        <p:spPr>
          <a:xfrm>
            <a:off x="1042988" y="4291013"/>
            <a:ext cx="3312988" cy="431800"/>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r>
              <a:rPr kumimoji="0" lang="en-US" altLang="zh-TW" sz="2000">
                <a:solidFill>
                  <a:schemeClr val="tx1">
                    <a:lumMod val="50000"/>
                    <a:lumOff val="50000"/>
                  </a:schemeClr>
                </a:solidFill>
                <a:latin typeface="微軟正黑體" pitchFamily="34" charset="-120"/>
                <a:ea typeface="微軟正黑體" pitchFamily="34" charset="-120"/>
              </a:rPr>
              <a:t>2023/03/27</a:t>
            </a:r>
            <a:endParaRPr kumimoji="0" lang="zh-TW" altLang="en-US" sz="2000" dirty="0">
              <a:solidFill>
                <a:schemeClr val="tx1">
                  <a:lumMod val="50000"/>
                  <a:lumOff val="50000"/>
                </a:schemeClr>
              </a:solidFill>
              <a:latin typeface="微軟正黑體" pitchFamily="34" charset="-120"/>
              <a:ea typeface="微軟正黑體" pitchFamily="34" charset="-12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圖片 15">
            <a:extLst>
              <a:ext uri="{FF2B5EF4-FFF2-40B4-BE49-F238E27FC236}">
                <a16:creationId xmlns:a16="http://schemas.microsoft.com/office/drawing/2014/main" id="{7A229F3C-97B0-094D-0E78-4A177E462E4D}"/>
              </a:ext>
            </a:extLst>
          </p:cNvPr>
          <p:cNvPicPr>
            <a:picLocks noChangeAspect="1"/>
          </p:cNvPicPr>
          <p:nvPr/>
        </p:nvPicPr>
        <p:blipFill>
          <a:blip r:embed="rId3" cstate="print">
            <a:clrChange>
              <a:clrFrom>
                <a:srgbClr val="000000">
                  <a:alpha val="0"/>
                </a:srgbClr>
              </a:clrFrom>
              <a:clrTo>
                <a:srgbClr val="000000">
                  <a:alpha val="0"/>
                </a:srgbClr>
              </a:clrTo>
            </a:clrChange>
            <a:extLst>
              <a:ext uri="{BEBA8EAE-BF5A-486C-A8C5-ECC9F3942E4B}">
                <a14:imgProps xmlns:a14="http://schemas.microsoft.com/office/drawing/2010/main">
                  <a14:imgLayer r:embed="rId4">
                    <a14:imgEffect>
                      <a14:colorTemperature colorTemp="11200"/>
                    </a14:imgEffect>
                    <a14:imgEffect>
                      <a14:saturation sat="104000"/>
                    </a14:imgEffect>
                    <a14:imgEffect>
                      <a14:brightnessContrast bright="20000" contrast="-40000"/>
                    </a14:imgEffect>
                  </a14:imgLayer>
                </a14:imgProps>
              </a:ext>
              <a:ext uri="{28A0092B-C50C-407E-A947-70E740481C1C}">
                <a14:useLocalDpi xmlns:a14="http://schemas.microsoft.com/office/drawing/2010/main" val="0"/>
              </a:ext>
            </a:extLst>
          </a:blip>
          <a:stretch>
            <a:fillRect/>
          </a:stretch>
        </p:blipFill>
        <p:spPr>
          <a:xfrm rot="21600000">
            <a:off x="837197" y="5279276"/>
            <a:ext cx="1430548" cy="1441406"/>
          </a:xfrm>
          <a:prstGeom prst="rect">
            <a:avLst/>
          </a:prstGeom>
          <a:effectLst>
            <a:outerShdw dist="50800" dir="5400000" algn="ctr" rotWithShape="0">
              <a:srgbClr val="000000">
                <a:alpha val="43137"/>
              </a:srgbClr>
            </a:outerShdw>
          </a:effectLst>
        </p:spPr>
      </p:pic>
      <p:grpSp>
        <p:nvGrpSpPr>
          <p:cNvPr id="21" name="群組 20">
            <a:extLst>
              <a:ext uri="{FF2B5EF4-FFF2-40B4-BE49-F238E27FC236}">
                <a16:creationId xmlns:a16="http://schemas.microsoft.com/office/drawing/2014/main" id="{B36B7D7F-1FB0-CD00-4EB9-AEE717993AFE}"/>
              </a:ext>
            </a:extLst>
          </p:cNvPr>
          <p:cNvGrpSpPr/>
          <p:nvPr/>
        </p:nvGrpSpPr>
        <p:grpSpPr>
          <a:xfrm>
            <a:off x="3503903" y="2276872"/>
            <a:ext cx="4740506" cy="3960440"/>
            <a:chOff x="2017991" y="3068960"/>
            <a:chExt cx="4810853" cy="3630699"/>
          </a:xfrm>
        </p:grpSpPr>
        <p:pic>
          <p:nvPicPr>
            <p:cNvPr id="11" name="圖片 10">
              <a:extLst>
                <a:ext uri="{FF2B5EF4-FFF2-40B4-BE49-F238E27FC236}">
                  <a16:creationId xmlns:a16="http://schemas.microsoft.com/office/drawing/2014/main" id="{CCCEBB42-1810-403B-8FC7-076E0BC0669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017991" y="3074275"/>
              <a:ext cx="4810853" cy="3625384"/>
            </a:xfrm>
            <a:prstGeom prst="rect">
              <a:avLst/>
            </a:prstGeom>
            <a:solidFill>
              <a:srgbClr val="FFFFFF"/>
            </a:solidFill>
            <a:ln>
              <a:solidFill>
                <a:schemeClr val="bg1"/>
              </a:solidFill>
            </a:ln>
          </p:spPr>
        </p:pic>
        <p:sp>
          <p:nvSpPr>
            <p:cNvPr id="20" name="矩形 19">
              <a:extLst>
                <a:ext uri="{FF2B5EF4-FFF2-40B4-BE49-F238E27FC236}">
                  <a16:creationId xmlns:a16="http://schemas.microsoft.com/office/drawing/2014/main" id="{E8D57989-A583-B2C4-5EDE-73AC67B7513D}"/>
                </a:ext>
              </a:extLst>
            </p:cNvPr>
            <p:cNvSpPr/>
            <p:nvPr/>
          </p:nvSpPr>
          <p:spPr>
            <a:xfrm>
              <a:off x="2627784" y="3068960"/>
              <a:ext cx="3312368" cy="360040"/>
            </a:xfrm>
            <a:prstGeom prst="rect">
              <a:avLst/>
            </a:prstGeom>
            <a:ln>
              <a:solidFill>
                <a:schemeClr val="bg1"/>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zh-TW" altLang="en-US" dirty="0">
                <a:ln>
                  <a:solidFill>
                    <a:schemeClr val="bg1"/>
                  </a:solidFill>
                </a:ln>
                <a:solidFill>
                  <a:schemeClr val="bg1"/>
                </a:solidFill>
              </a:endParaRPr>
            </a:p>
          </p:txBody>
        </p:sp>
      </p:grpSp>
      <p:pic>
        <p:nvPicPr>
          <p:cNvPr id="14" name="圖片 13">
            <a:extLst>
              <a:ext uri="{FF2B5EF4-FFF2-40B4-BE49-F238E27FC236}">
                <a16:creationId xmlns:a16="http://schemas.microsoft.com/office/drawing/2014/main" id="{49F4ABD3-657B-D82A-BD39-409A08A357CA}"/>
              </a:ext>
            </a:extLst>
          </p:cNvPr>
          <p:cNvPicPr>
            <a:picLocks noChangeAspect="1"/>
          </p:cNvPicPr>
          <p:nvPr/>
        </p:nvPicPr>
        <p:blipFill>
          <a:blip r:embed="rId6" cstate="print">
            <a:extLst>
              <a:ext uri="{BEBA8EAE-BF5A-486C-A8C5-ECC9F3942E4B}">
                <a14:imgProps xmlns:a14="http://schemas.microsoft.com/office/drawing/2010/main">
                  <a14:imgLayer r:embed="rId7">
                    <a14:imgEffect>
                      <a14:brightnessContrast contrast="40000"/>
                    </a14:imgEffect>
                  </a14:imgLayer>
                </a14:imgProps>
              </a:ext>
              <a:ext uri="{28A0092B-C50C-407E-A947-70E740481C1C}">
                <a14:useLocalDpi xmlns:a14="http://schemas.microsoft.com/office/drawing/2010/main" val="0"/>
              </a:ext>
            </a:extLst>
          </a:blip>
          <a:stretch>
            <a:fillRect/>
          </a:stretch>
        </p:blipFill>
        <p:spPr>
          <a:xfrm>
            <a:off x="323528" y="4966060"/>
            <a:ext cx="789493" cy="830887"/>
          </a:xfrm>
          <a:prstGeom prst="rect">
            <a:avLst/>
          </a:prstGeom>
          <a:effectLst>
            <a:outerShdw blurRad="127000" dist="50800" dir="5400000" algn="ctr" rotWithShape="0">
              <a:srgbClr val="000000">
                <a:alpha val="43137"/>
              </a:srgbClr>
            </a:outerShdw>
          </a:effectLst>
        </p:spPr>
      </p:pic>
      <p:sp>
        <p:nvSpPr>
          <p:cNvPr id="7" name="文字方塊 6">
            <a:extLst>
              <a:ext uri="{FF2B5EF4-FFF2-40B4-BE49-F238E27FC236}">
                <a16:creationId xmlns:a16="http://schemas.microsoft.com/office/drawing/2014/main" id="{5AC01D84-9D38-49F9-AAD2-474DF4555B84}"/>
              </a:ext>
            </a:extLst>
          </p:cNvPr>
          <p:cNvSpPr txBox="1"/>
          <p:nvPr/>
        </p:nvSpPr>
        <p:spPr>
          <a:xfrm>
            <a:off x="1545066" y="1531325"/>
            <a:ext cx="7062765" cy="892552"/>
          </a:xfrm>
          <a:prstGeom prst="rect">
            <a:avLst/>
          </a:prstGeom>
          <a:noFill/>
        </p:spPr>
        <p:txBody>
          <a:bodyPr wrap="square" rtlCol="0">
            <a:spAutoFit/>
          </a:bodyPr>
          <a:lstStyle/>
          <a:p>
            <a:pPr marL="360000" indent="-360000">
              <a:spcBef>
                <a:spcPts val="600"/>
              </a:spcBef>
              <a:spcAft>
                <a:spcPts val="600"/>
              </a:spcAft>
              <a:buFont typeface="Arial" panose="020B0604020202020204" pitchFamily="34" charset="0"/>
              <a:buChar char="•"/>
            </a:pPr>
            <a:r>
              <a:rPr lang="zh-TW" altLang="en-US" sz="1400" dirty="0">
                <a:solidFill>
                  <a:schemeClr val="tx1">
                    <a:lumMod val="75000"/>
                    <a:lumOff val="25000"/>
                  </a:schemeClr>
                </a:solidFill>
                <a:latin typeface="Microsoft JhengHei" panose="020B0604030504040204" pitchFamily="34" charset="-120"/>
                <a:ea typeface="Microsoft JhengHei" panose="020B0604030504040204" pitchFamily="34" charset="-120"/>
              </a:rPr>
              <a:t>迄今完成成建置</a:t>
            </a:r>
            <a:r>
              <a:rPr lang="en-US" altLang="zh-TW" sz="1400" dirty="0">
                <a:solidFill>
                  <a:schemeClr val="tx1">
                    <a:lumMod val="75000"/>
                    <a:lumOff val="25000"/>
                  </a:schemeClr>
                </a:solidFill>
                <a:latin typeface="Microsoft JhengHei" panose="020B0604030504040204" pitchFamily="34" charset="-120"/>
                <a:ea typeface="Microsoft JhengHei" panose="020B0604030504040204" pitchFamily="34" charset="-120"/>
              </a:rPr>
              <a:t>207MW</a:t>
            </a:r>
            <a:r>
              <a:rPr lang="zh-TW" altLang="en-US" sz="1400" dirty="0">
                <a:solidFill>
                  <a:schemeClr val="tx1">
                    <a:lumMod val="75000"/>
                    <a:lumOff val="25000"/>
                  </a:schemeClr>
                </a:solidFill>
                <a:latin typeface="Microsoft JhengHei" panose="020B0604030504040204" pitchFamily="34" charset="-120"/>
                <a:ea typeface="Microsoft JhengHei" panose="020B0604030504040204" pitchFamily="34" charset="-120"/>
              </a:rPr>
              <a:t>，投資金額約</a:t>
            </a:r>
            <a:r>
              <a:rPr lang="en-US" altLang="zh-TW" sz="1400" dirty="0">
                <a:solidFill>
                  <a:schemeClr val="tx1">
                    <a:lumMod val="75000"/>
                    <a:lumOff val="25000"/>
                  </a:schemeClr>
                </a:solidFill>
                <a:latin typeface="Microsoft JhengHei" panose="020B0604030504040204" pitchFamily="34" charset="-120"/>
                <a:ea typeface="Microsoft JhengHei" panose="020B0604030504040204" pitchFamily="34" charset="-120"/>
              </a:rPr>
              <a:t>60</a:t>
            </a:r>
            <a:r>
              <a:rPr lang="zh-TW" altLang="en-US" sz="1400" dirty="0">
                <a:solidFill>
                  <a:schemeClr val="tx1">
                    <a:lumMod val="75000"/>
                    <a:lumOff val="25000"/>
                  </a:schemeClr>
                </a:solidFill>
                <a:latin typeface="Microsoft JhengHei" panose="020B0604030504040204" pitchFamily="34" charset="-120"/>
                <a:ea typeface="Microsoft JhengHei" panose="020B0604030504040204" pitchFamily="34" charset="-120"/>
              </a:rPr>
              <a:t>億，每年發電</a:t>
            </a:r>
            <a:r>
              <a:rPr lang="en-US" altLang="zh-TW" sz="1400" dirty="0">
                <a:solidFill>
                  <a:schemeClr val="tx1">
                    <a:lumMod val="75000"/>
                    <a:lumOff val="25000"/>
                  </a:schemeClr>
                </a:solidFill>
                <a:latin typeface="Microsoft JhengHei" panose="020B0604030504040204" pitchFamily="34" charset="-120"/>
                <a:ea typeface="Microsoft JhengHei" panose="020B0604030504040204" pitchFamily="34" charset="-120"/>
              </a:rPr>
              <a:t>1.6</a:t>
            </a:r>
            <a:r>
              <a:rPr lang="zh-TW" altLang="en-US" sz="1400" dirty="0">
                <a:solidFill>
                  <a:schemeClr val="tx1">
                    <a:lumMod val="75000"/>
                    <a:lumOff val="25000"/>
                  </a:schemeClr>
                </a:solidFill>
                <a:latin typeface="Microsoft JhengHei" panose="020B0604030504040204" pitchFamily="34" charset="-120"/>
                <a:ea typeface="Microsoft JhengHei" panose="020B0604030504040204" pitchFamily="34" charset="-120"/>
              </a:rPr>
              <a:t>億度，等於</a:t>
            </a:r>
            <a:r>
              <a:rPr lang="en-US" altLang="zh-TW" sz="1400" dirty="0">
                <a:solidFill>
                  <a:schemeClr val="tx1">
                    <a:lumMod val="75000"/>
                    <a:lumOff val="25000"/>
                  </a:schemeClr>
                </a:solidFill>
                <a:latin typeface="Microsoft JhengHei" panose="020B0604030504040204" pitchFamily="34" charset="-120"/>
                <a:ea typeface="Microsoft JhengHei" panose="020B0604030504040204" pitchFamily="34" charset="-120"/>
              </a:rPr>
              <a:t>219.2</a:t>
            </a:r>
            <a:r>
              <a:rPr lang="zh-TW" altLang="en-US" sz="1400" dirty="0">
                <a:solidFill>
                  <a:schemeClr val="tx1">
                    <a:lumMod val="75000"/>
                    <a:lumOff val="25000"/>
                  </a:schemeClr>
                </a:solidFill>
                <a:latin typeface="Microsoft JhengHei" panose="020B0604030504040204" pitchFamily="34" charset="-120"/>
                <a:ea typeface="Microsoft JhengHei" panose="020B0604030504040204" pitchFamily="34" charset="-120"/>
              </a:rPr>
              <a:t>座大安森林公園每年吸碳量。</a:t>
            </a:r>
            <a:endParaRPr lang="en-US" altLang="zh-TW" sz="1400" dirty="0">
              <a:solidFill>
                <a:schemeClr val="tx1">
                  <a:lumMod val="75000"/>
                  <a:lumOff val="25000"/>
                </a:schemeClr>
              </a:solidFill>
              <a:latin typeface="Microsoft JhengHei" panose="020B0604030504040204" pitchFamily="34" charset="-120"/>
              <a:ea typeface="Microsoft JhengHei" panose="020B0604030504040204" pitchFamily="34" charset="-120"/>
            </a:endParaRPr>
          </a:p>
          <a:p>
            <a:pPr marL="360000" indent="-360000">
              <a:spcBef>
                <a:spcPts val="600"/>
              </a:spcBef>
              <a:spcAft>
                <a:spcPts val="600"/>
              </a:spcAft>
              <a:buFont typeface="Arial" panose="020B0604020202020204" pitchFamily="34" charset="0"/>
              <a:buChar char="•"/>
            </a:pPr>
            <a:r>
              <a:rPr lang="en-US" altLang="zh-TW" sz="1400" dirty="0">
                <a:solidFill>
                  <a:schemeClr val="tx1">
                    <a:lumMod val="75000"/>
                    <a:lumOff val="25000"/>
                  </a:schemeClr>
                </a:solidFill>
                <a:latin typeface="Microsoft JhengHei" panose="020B0604030504040204" pitchFamily="34" charset="-120"/>
                <a:ea typeface="Microsoft JhengHei" panose="020B0604030504040204" pitchFamily="34" charset="-120"/>
              </a:rPr>
              <a:t>2023</a:t>
            </a:r>
            <a:r>
              <a:rPr lang="zh-TW" altLang="en-US" sz="1400" dirty="0">
                <a:solidFill>
                  <a:schemeClr val="tx1">
                    <a:lumMod val="75000"/>
                    <a:lumOff val="25000"/>
                  </a:schemeClr>
                </a:solidFill>
                <a:latin typeface="Microsoft JhengHei" panose="020B0604030504040204" pitchFamily="34" charset="-120"/>
                <a:ea typeface="Microsoft JhengHei" panose="020B0604030504040204" pitchFamily="34" charset="-120"/>
              </a:rPr>
              <a:t>年目標：完成</a:t>
            </a:r>
            <a:r>
              <a:rPr lang="en-US" altLang="zh-TW" sz="1400" dirty="0">
                <a:solidFill>
                  <a:schemeClr val="tx1">
                    <a:lumMod val="75000"/>
                    <a:lumOff val="25000"/>
                  </a:schemeClr>
                </a:solidFill>
                <a:latin typeface="Microsoft JhengHei" panose="020B0604030504040204" pitchFamily="34" charset="-120"/>
                <a:ea typeface="Microsoft JhengHei" panose="020B0604030504040204" pitchFamily="34" charset="-120"/>
              </a:rPr>
              <a:t>250MW</a:t>
            </a:r>
            <a:r>
              <a:rPr lang="zh-TW" altLang="en-US" sz="1400" dirty="0">
                <a:solidFill>
                  <a:schemeClr val="tx1">
                    <a:lumMod val="75000"/>
                    <a:lumOff val="25000"/>
                  </a:schemeClr>
                </a:solidFill>
                <a:latin typeface="Microsoft JhengHei" panose="020B0604030504040204" pitchFamily="34" charset="-120"/>
                <a:ea typeface="Microsoft JhengHei" panose="020B0604030504040204" pitchFamily="34" charset="-120"/>
              </a:rPr>
              <a:t>太陽能併網 。</a:t>
            </a:r>
            <a:endParaRPr lang="zh-TW" altLang="en-US" sz="1400" dirty="0">
              <a:solidFill>
                <a:schemeClr val="tx1">
                  <a:lumMod val="75000"/>
                  <a:lumOff val="25000"/>
                </a:schemeClr>
              </a:solidFill>
            </a:endParaRPr>
          </a:p>
        </p:txBody>
      </p:sp>
      <p:sp>
        <p:nvSpPr>
          <p:cNvPr id="2" name="投影片編號版面配置區 1">
            <a:extLst>
              <a:ext uri="{FF2B5EF4-FFF2-40B4-BE49-F238E27FC236}">
                <a16:creationId xmlns:a16="http://schemas.microsoft.com/office/drawing/2014/main" id="{303A2F2B-2394-4084-81F2-D5BCF32772C4}"/>
              </a:ext>
            </a:extLst>
          </p:cNvPr>
          <p:cNvSpPr>
            <a:spLocks noGrp="1"/>
          </p:cNvSpPr>
          <p:nvPr>
            <p:ph type="sldNum" sz="quarter" idx="4294967295"/>
          </p:nvPr>
        </p:nvSpPr>
        <p:spPr>
          <a:xfrm>
            <a:off x="8737600" y="6356351"/>
            <a:ext cx="2844800" cy="365125"/>
          </a:xfrm>
          <a:prstGeom prst="rect">
            <a:avLst/>
          </a:prstGeom>
        </p:spPr>
        <p:txBody>
          <a:bodyPr vert="horz" lIns="91440" tIns="45720" rIns="91440" bIns="45720" rtlCol="0" anchor="ctr"/>
          <a:lstStyle>
            <a:defPPr>
              <a:defRPr lang="zh-TW"/>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8C89DEB-3A96-4859-9A12-208015B5559B}" type="slidenum">
              <a:rPr lang="zh-TW" altLang="en-US" smtClean="0"/>
              <a:pPr/>
              <a:t>10</a:t>
            </a:fld>
            <a:endParaRPr lang="zh-TW" altLang="en-US"/>
          </a:p>
        </p:txBody>
      </p:sp>
      <p:pic>
        <p:nvPicPr>
          <p:cNvPr id="3" name="圖片 2">
            <a:extLst>
              <a:ext uri="{FF2B5EF4-FFF2-40B4-BE49-F238E27FC236}">
                <a16:creationId xmlns:a16="http://schemas.microsoft.com/office/drawing/2014/main" id="{172415E4-34D5-E0E1-4805-74E732649BF3}"/>
              </a:ext>
            </a:extLst>
          </p:cNvPr>
          <p:cNvPicPr>
            <a:picLocks noChangeAspect="1"/>
          </p:cNvPicPr>
          <p:nvPr/>
        </p:nvPicPr>
        <p:blipFill>
          <a:blip r:embed="rId8"/>
          <a:stretch>
            <a:fillRect/>
          </a:stretch>
        </p:blipFill>
        <p:spPr>
          <a:xfrm>
            <a:off x="-1512168" y="0"/>
            <a:ext cx="3024336" cy="2526106"/>
          </a:xfrm>
          <a:prstGeom prst="rect">
            <a:avLst/>
          </a:prstGeom>
        </p:spPr>
      </p:pic>
      <p:sp>
        <p:nvSpPr>
          <p:cNvPr id="4" name="矩形 3">
            <a:extLst>
              <a:ext uri="{FF2B5EF4-FFF2-40B4-BE49-F238E27FC236}">
                <a16:creationId xmlns:a16="http://schemas.microsoft.com/office/drawing/2014/main" id="{47A601CF-0771-295F-EA97-941A85DB5E66}"/>
              </a:ext>
            </a:extLst>
          </p:cNvPr>
          <p:cNvSpPr/>
          <p:nvPr/>
        </p:nvSpPr>
        <p:spPr>
          <a:xfrm>
            <a:off x="1489339" y="526880"/>
            <a:ext cx="4810853" cy="76367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TW" altLang="en-US" sz="2400" b="1" dirty="0">
                <a:solidFill>
                  <a:schemeClr val="tx1"/>
                </a:solidFill>
                <a:highlight>
                  <a:srgbClr val="FFFFFF"/>
                </a:highlight>
                <a:latin typeface="微軟正黑體" panose="020B0604030504040204" pitchFamily="34" charset="-120"/>
                <a:ea typeface="微軟正黑體" panose="020B0604030504040204" pitchFamily="34" charset="-120"/>
              </a:rPr>
              <a:t>第一型</a:t>
            </a:r>
            <a:r>
              <a:rPr lang="en-US" altLang="zh-TW" sz="2400" b="1" dirty="0">
                <a:solidFill>
                  <a:schemeClr val="tx1"/>
                </a:solidFill>
                <a:highlight>
                  <a:srgbClr val="FFFFFF"/>
                </a:highlight>
                <a:latin typeface="微軟正黑體" panose="020B0604030504040204" pitchFamily="34" charset="-120"/>
                <a:ea typeface="微軟正黑體" panose="020B0604030504040204" pitchFamily="34" charset="-120"/>
              </a:rPr>
              <a:t>(</a:t>
            </a:r>
            <a:r>
              <a:rPr lang="zh-TW" altLang="en-US" sz="2400" b="1" dirty="0">
                <a:solidFill>
                  <a:schemeClr val="tx1"/>
                </a:solidFill>
                <a:highlight>
                  <a:srgbClr val="FFFFFF"/>
                </a:highlight>
                <a:latin typeface="微軟正黑體" panose="020B0604030504040204" pitchFamily="34" charset="-120"/>
                <a:ea typeface="微軟正黑體" panose="020B0604030504040204" pitchFamily="34" charset="-120"/>
              </a:rPr>
              <a:t>躉售</a:t>
            </a:r>
            <a:r>
              <a:rPr lang="en-US" altLang="zh-TW" sz="2400" b="1" dirty="0">
                <a:solidFill>
                  <a:schemeClr val="tx1"/>
                </a:solidFill>
                <a:highlight>
                  <a:srgbClr val="FFFFFF"/>
                </a:highlight>
                <a:latin typeface="微軟正黑體" panose="020B0604030504040204" pitchFamily="34" charset="-120"/>
                <a:ea typeface="微軟正黑體" panose="020B0604030504040204" pitchFamily="34" charset="-120"/>
              </a:rPr>
              <a:t>)</a:t>
            </a:r>
            <a:r>
              <a:rPr lang="zh-TW" altLang="en-US" sz="2400" b="1" dirty="0">
                <a:solidFill>
                  <a:schemeClr val="tx1"/>
                </a:solidFill>
                <a:highlight>
                  <a:srgbClr val="FFFFFF"/>
                </a:highlight>
                <a:latin typeface="微軟正黑體" panose="020B0604030504040204" pitchFamily="34" charset="-120"/>
                <a:ea typeface="微軟正黑體" panose="020B0604030504040204" pitchFamily="34" charset="-120"/>
              </a:rPr>
              <a:t>太陽光電發電廠                                                    </a:t>
            </a:r>
          </a:p>
        </p:txBody>
      </p:sp>
    </p:spTree>
    <p:extLst>
      <p:ext uri="{BB962C8B-B14F-4D97-AF65-F5344CB8AC3E}">
        <p14:creationId xmlns:p14="http://schemas.microsoft.com/office/powerpoint/2010/main" val="334676270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副標題 4">
            <a:extLst>
              <a:ext uri="{FF2B5EF4-FFF2-40B4-BE49-F238E27FC236}">
                <a16:creationId xmlns:a16="http://schemas.microsoft.com/office/drawing/2014/main" id="{67D40CB7-DC3E-AC2D-1473-35224C519140}"/>
              </a:ext>
            </a:extLst>
          </p:cNvPr>
          <p:cNvSpPr>
            <a:spLocks noGrp="1"/>
          </p:cNvSpPr>
          <p:nvPr>
            <p:ph type="subTitle" idx="1"/>
          </p:nvPr>
        </p:nvSpPr>
        <p:spPr/>
        <p:txBody>
          <a:bodyPr/>
          <a:lstStyle/>
          <a:p>
            <a:endParaRPr lang="zh-TW" altLang="en-US"/>
          </a:p>
        </p:txBody>
      </p:sp>
      <p:sp>
        <p:nvSpPr>
          <p:cNvPr id="3" name="投影片編號版面配置區 2">
            <a:extLst>
              <a:ext uri="{FF2B5EF4-FFF2-40B4-BE49-F238E27FC236}">
                <a16:creationId xmlns:a16="http://schemas.microsoft.com/office/drawing/2014/main" id="{0B36B5D7-4E34-43EA-854D-B35307018EBA}"/>
              </a:ext>
            </a:extLst>
          </p:cNvPr>
          <p:cNvSpPr>
            <a:spLocks noGrp="1"/>
          </p:cNvSpPr>
          <p:nvPr>
            <p:ph type="sldNum" sz="quarter" idx="12"/>
          </p:nvPr>
        </p:nvSpPr>
        <p:spPr/>
        <p:txBody>
          <a:bodyPr/>
          <a:lstStyle/>
          <a:p>
            <a:fld id="{0DEF9C50-7927-4CF5-A68E-0A99E818B14C}" type="slidenum">
              <a:rPr lang="zh-TW" altLang="en-US" smtClean="0"/>
              <a:pPr/>
              <a:t>11</a:t>
            </a:fld>
            <a:endParaRPr lang="zh-TW" altLang="en-US"/>
          </a:p>
        </p:txBody>
      </p:sp>
      <p:sp>
        <p:nvSpPr>
          <p:cNvPr id="6" name="標題 1">
            <a:extLst>
              <a:ext uri="{FF2B5EF4-FFF2-40B4-BE49-F238E27FC236}">
                <a16:creationId xmlns:a16="http://schemas.microsoft.com/office/drawing/2014/main" id="{DD6B5498-DB15-4232-99CB-0EF0F17E2537}"/>
              </a:ext>
            </a:extLst>
          </p:cNvPr>
          <p:cNvSpPr txBox="1">
            <a:spLocks/>
          </p:cNvSpPr>
          <p:nvPr/>
        </p:nvSpPr>
        <p:spPr>
          <a:xfrm>
            <a:off x="887643" y="1176835"/>
            <a:ext cx="3960440" cy="438976"/>
          </a:xfrm>
          <a:prstGeom prst="rect">
            <a:avLst/>
          </a:prstGeom>
          <a:noFill/>
          <a:ln>
            <a:noFill/>
          </a:ln>
        </p:spPr>
        <p:txBody>
          <a:bodyPr spcFirstLastPara="1" wrap="square" lIns="68569" tIns="34275" rIns="68569" bIns="3427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2800"/>
              <a:buFont typeface="Microsoft JhengHei"/>
              <a:buNone/>
              <a:defRPr sz="2800" b="0" i="0" u="none" strike="noStrike" cap="none">
                <a:solidFill>
                  <a:schemeClr val="dk1"/>
                </a:solidFill>
                <a:latin typeface="Microsoft JhengHei"/>
                <a:ea typeface="Microsoft JhengHei"/>
                <a:cs typeface="Microsoft JhengHei"/>
                <a:sym typeface="Microsoft JhengHe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fontAlgn="auto">
              <a:buClr>
                <a:prstClr val="black"/>
              </a:buClr>
            </a:pPr>
            <a:r>
              <a:rPr kumimoji="0" lang="zh-TW" altLang="en-US" sz="2400" b="1" dirty="0">
                <a:solidFill>
                  <a:prstClr val="black"/>
                </a:solidFill>
                <a:latin typeface="Calibri" panose="020F0502020204030204" charset="0"/>
              </a:rPr>
              <a:t>台灣儲能市場</a:t>
            </a:r>
            <a:endParaRPr kumimoji="0" lang="zh-TW" altLang="en-US" sz="2400" dirty="0">
              <a:solidFill>
                <a:prstClr val="black"/>
              </a:solidFill>
            </a:endParaRPr>
          </a:p>
        </p:txBody>
      </p:sp>
      <p:pic>
        <p:nvPicPr>
          <p:cNvPr id="8" name="圖片 7">
            <a:extLst>
              <a:ext uri="{FF2B5EF4-FFF2-40B4-BE49-F238E27FC236}">
                <a16:creationId xmlns:a16="http://schemas.microsoft.com/office/drawing/2014/main" id="{45B5A717-09A4-E535-CCA3-AEB8260CE78B}"/>
              </a:ext>
            </a:extLst>
          </p:cNvPr>
          <p:cNvPicPr>
            <a:picLocks noChangeAspect="1"/>
          </p:cNvPicPr>
          <p:nvPr/>
        </p:nvPicPr>
        <p:blipFill>
          <a:blip r:embed="rId2"/>
          <a:stretch>
            <a:fillRect/>
          </a:stretch>
        </p:blipFill>
        <p:spPr>
          <a:xfrm>
            <a:off x="335566" y="2319744"/>
            <a:ext cx="6484215" cy="3112682"/>
          </a:xfrm>
          <a:prstGeom prst="rect">
            <a:avLst/>
          </a:prstGeom>
          <a:ln>
            <a:noFill/>
          </a:ln>
          <a:effectLst>
            <a:softEdge rad="112500"/>
          </a:effectLst>
        </p:spPr>
      </p:pic>
      <p:graphicFrame>
        <p:nvGraphicFramePr>
          <p:cNvPr id="2" name="資料庫圖表 1">
            <a:extLst>
              <a:ext uri="{FF2B5EF4-FFF2-40B4-BE49-F238E27FC236}">
                <a16:creationId xmlns:a16="http://schemas.microsoft.com/office/drawing/2014/main" id="{DFA2E16A-4970-ACD3-EC6A-EFC71BED3414}"/>
              </a:ext>
            </a:extLst>
          </p:cNvPr>
          <p:cNvGraphicFramePr/>
          <p:nvPr>
            <p:extLst>
              <p:ext uri="{D42A27DB-BD31-4B8C-83A1-F6EECF244321}">
                <p14:modId xmlns:p14="http://schemas.microsoft.com/office/powerpoint/2010/main" val="3523546795"/>
              </p:ext>
            </p:extLst>
          </p:nvPr>
        </p:nvGraphicFramePr>
        <p:xfrm>
          <a:off x="3851920" y="1410064"/>
          <a:ext cx="5807968" cy="494628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pSp>
        <p:nvGrpSpPr>
          <p:cNvPr id="9" name="群組 8">
            <a:extLst>
              <a:ext uri="{FF2B5EF4-FFF2-40B4-BE49-F238E27FC236}">
                <a16:creationId xmlns:a16="http://schemas.microsoft.com/office/drawing/2014/main" id="{70983063-E117-81D2-84A3-C8F4FF50A01E}"/>
              </a:ext>
            </a:extLst>
          </p:cNvPr>
          <p:cNvGrpSpPr/>
          <p:nvPr/>
        </p:nvGrpSpPr>
        <p:grpSpPr>
          <a:xfrm>
            <a:off x="-1418060" y="0"/>
            <a:ext cx="2836120" cy="2276872"/>
            <a:chOff x="-1857481" y="-1951465"/>
            <a:chExt cx="4416148" cy="3902930"/>
          </a:xfrm>
        </p:grpSpPr>
        <p:pic>
          <p:nvPicPr>
            <p:cNvPr id="10" name="圖片 9">
              <a:extLst>
                <a:ext uri="{FF2B5EF4-FFF2-40B4-BE49-F238E27FC236}">
                  <a16:creationId xmlns:a16="http://schemas.microsoft.com/office/drawing/2014/main" id="{7336ADCC-A15F-BBBB-0F76-984CD70F0EDD}"/>
                </a:ext>
              </a:extLst>
            </p:cNvPr>
            <p:cNvPicPr>
              <a:picLocks noChangeAspect="1"/>
            </p:cNvPicPr>
            <p:nvPr/>
          </p:nvPicPr>
          <p:blipFill>
            <a:blip r:embed="rId8" cstate="print"/>
            <a:stretch>
              <a:fillRect/>
            </a:stretch>
          </p:blipFill>
          <p:spPr>
            <a:xfrm>
              <a:off x="-812453" y="-1951465"/>
              <a:ext cx="3371120" cy="3902930"/>
            </a:xfrm>
            <a:prstGeom prst="rect">
              <a:avLst/>
            </a:prstGeom>
          </p:spPr>
        </p:pic>
        <p:pic>
          <p:nvPicPr>
            <p:cNvPr id="11" name="圖片 10">
              <a:extLst>
                <a:ext uri="{FF2B5EF4-FFF2-40B4-BE49-F238E27FC236}">
                  <a16:creationId xmlns:a16="http://schemas.microsoft.com/office/drawing/2014/main" id="{BCA45E9C-AE8E-ECED-92D8-1205DEA12D31}"/>
                </a:ext>
              </a:extLst>
            </p:cNvPr>
            <p:cNvPicPr>
              <a:picLocks noChangeAspect="1"/>
            </p:cNvPicPr>
            <p:nvPr/>
          </p:nvPicPr>
          <p:blipFill>
            <a:blip r:embed="rId8" cstate="print"/>
            <a:stretch>
              <a:fillRect/>
            </a:stretch>
          </p:blipFill>
          <p:spPr>
            <a:xfrm>
              <a:off x="-1857481" y="-1951465"/>
              <a:ext cx="3371120" cy="3902930"/>
            </a:xfrm>
            <a:prstGeom prst="rect">
              <a:avLst/>
            </a:prstGeom>
          </p:spPr>
        </p:pic>
      </p:grpSp>
    </p:spTree>
    <p:extLst>
      <p:ext uri="{BB962C8B-B14F-4D97-AF65-F5344CB8AC3E}">
        <p14:creationId xmlns:p14="http://schemas.microsoft.com/office/powerpoint/2010/main" val="287789222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圖片 8">
            <a:extLst>
              <a:ext uri="{FF2B5EF4-FFF2-40B4-BE49-F238E27FC236}">
                <a16:creationId xmlns:a16="http://schemas.microsoft.com/office/drawing/2014/main" id="{ACD470DD-E5A1-7680-612E-8055071BBB34}"/>
              </a:ext>
            </a:extLst>
          </p:cNvPr>
          <p:cNvPicPr>
            <a:picLocks noChangeAspect="1"/>
          </p:cNvPicPr>
          <p:nvPr/>
        </p:nvPicPr>
        <p:blipFill>
          <a:blip r:embed="rId3" cstate="print">
            <a:duotone>
              <a:schemeClr val="accent5">
                <a:shade val="45000"/>
                <a:satMod val="135000"/>
              </a:schemeClr>
              <a:prstClr val="white"/>
            </a:duotone>
            <a:extLst>
              <a:ext uri="{BEBA8EAE-BF5A-486C-A8C5-ECC9F3942E4B}">
                <a14:imgProps xmlns:a14="http://schemas.microsoft.com/office/drawing/2010/main">
                  <a14:imgLayer r:embed="rId4">
                    <a14:imgEffect>
                      <a14:colorTemperature colorTemp="11200"/>
                    </a14:imgEffect>
                    <a14:imgEffect>
                      <a14:brightnessContrast bright="15000" contrast="20000"/>
                    </a14:imgEffect>
                  </a14:imgLayer>
                </a14:imgProps>
              </a:ext>
              <a:ext uri="{28A0092B-C50C-407E-A947-70E740481C1C}">
                <a14:useLocalDpi xmlns:a14="http://schemas.microsoft.com/office/drawing/2010/main" val="0"/>
              </a:ext>
            </a:extLst>
          </a:blip>
          <a:stretch>
            <a:fillRect/>
          </a:stretch>
        </p:blipFill>
        <p:spPr>
          <a:xfrm>
            <a:off x="1230303" y="5332556"/>
            <a:ext cx="1199417" cy="96361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17" name="矩形 16">
            <a:extLst>
              <a:ext uri="{FF2B5EF4-FFF2-40B4-BE49-F238E27FC236}">
                <a16:creationId xmlns:a16="http://schemas.microsoft.com/office/drawing/2014/main" id="{58435A3D-DDA8-4324-ADA7-D545EADA9BCC}"/>
              </a:ext>
            </a:extLst>
          </p:cNvPr>
          <p:cNvSpPr/>
          <p:nvPr/>
        </p:nvSpPr>
        <p:spPr>
          <a:xfrm>
            <a:off x="1259632" y="1525444"/>
            <a:ext cx="7012650" cy="2545697"/>
          </a:xfrm>
          <a:prstGeom prst="rect">
            <a:avLst/>
          </a:prstGeom>
        </p:spPr>
        <p:txBody>
          <a:bodyPr wrap="square">
            <a:spAutoFit/>
          </a:bodyPr>
          <a:lstStyle/>
          <a:p>
            <a:pPr marL="270000" indent="-214313" algn="just">
              <a:lnSpc>
                <a:spcPct val="150000"/>
              </a:lnSpc>
              <a:spcBef>
                <a:spcPts val="900"/>
              </a:spcBef>
              <a:buFont typeface="Arial" panose="020B0604020202020204" pitchFamily="34" charset="0"/>
              <a:buChar char="•"/>
            </a:pPr>
            <a:r>
              <a:rPr lang="zh-TW" altLang="en-US" sz="1400" spc="225" dirty="0">
                <a:latin typeface="Microsoft JhengHei" panose="020B0604030504040204" pitchFamily="34" charset="-120"/>
                <a:ea typeface="Microsoft JhengHei" panose="020B0604030504040204" pitchFamily="34" charset="-120"/>
              </a:rPr>
              <a:t>台電規劃</a:t>
            </a:r>
            <a:r>
              <a:rPr lang="en-US" altLang="zh-TW" sz="1400" spc="225" dirty="0">
                <a:latin typeface="Microsoft JhengHei" panose="020B0604030504040204" pitchFamily="34" charset="-120"/>
                <a:ea typeface="Microsoft JhengHei" panose="020B0604030504040204" pitchFamily="34" charset="-120"/>
              </a:rPr>
              <a:t>2025</a:t>
            </a:r>
            <a:r>
              <a:rPr lang="zh-TW" altLang="en-US" sz="1400" spc="225" dirty="0">
                <a:latin typeface="Microsoft JhengHei" panose="020B0604030504040204" pitchFamily="34" charset="-120"/>
                <a:ea typeface="Microsoft JhengHei" panose="020B0604030504040204" pitchFamily="34" charset="-120"/>
              </a:rPr>
              <a:t>年累計完成</a:t>
            </a:r>
            <a:r>
              <a:rPr lang="en-US" altLang="zh-TW" sz="1400" spc="225" dirty="0">
                <a:latin typeface="Microsoft JhengHei" panose="020B0604030504040204" pitchFamily="34" charset="-120"/>
                <a:ea typeface="Microsoft JhengHei" panose="020B0604030504040204" pitchFamily="34" charset="-120"/>
              </a:rPr>
              <a:t>590MW</a:t>
            </a:r>
            <a:r>
              <a:rPr lang="zh-TW" altLang="en-US" sz="1400" spc="225" dirty="0">
                <a:latin typeface="Microsoft JhengHei" panose="020B0604030504040204" pitchFamily="34" charset="-120"/>
                <a:ea typeface="Microsoft JhengHei" panose="020B0604030504040204" pitchFamily="34" charset="-120"/>
              </a:rPr>
              <a:t>儲能輔助系統，包含自建</a:t>
            </a:r>
            <a:r>
              <a:rPr lang="en-US" altLang="zh-TW" sz="1400" spc="225" dirty="0">
                <a:latin typeface="Microsoft JhengHei" panose="020B0604030504040204" pitchFamily="34" charset="-120"/>
                <a:ea typeface="Microsoft JhengHei" panose="020B0604030504040204" pitchFamily="34" charset="-120"/>
              </a:rPr>
              <a:t>160MW</a:t>
            </a:r>
            <a:r>
              <a:rPr lang="zh-TW" altLang="en-US" sz="1400" spc="225" dirty="0">
                <a:latin typeface="Microsoft JhengHei" panose="020B0604030504040204" pitchFamily="34" charset="-120"/>
                <a:ea typeface="Microsoft JhengHei" panose="020B0604030504040204" pitchFamily="34" charset="-120"/>
              </a:rPr>
              <a:t>的儲能設備及</a:t>
            </a:r>
            <a:r>
              <a:rPr lang="en-US" altLang="zh-TW" sz="1400" spc="225" dirty="0">
                <a:latin typeface="Microsoft JhengHei" panose="020B0604030504040204" pitchFamily="34" charset="-120"/>
                <a:ea typeface="Microsoft JhengHei" panose="020B0604030504040204" pitchFamily="34" charset="-120"/>
              </a:rPr>
              <a:t>430MW</a:t>
            </a:r>
            <a:r>
              <a:rPr lang="zh-TW" altLang="en-US" sz="1400" spc="225" dirty="0">
                <a:latin typeface="Microsoft JhengHei" panose="020B0604030504040204" pitchFamily="34" charset="-120"/>
                <a:ea typeface="Microsoft JhengHei" panose="020B0604030504040204" pitchFamily="34" charset="-120"/>
              </a:rPr>
              <a:t>輔助服務 ，用以調節再生能源不穩定的特性。並於</a:t>
            </a:r>
            <a:r>
              <a:rPr lang="en-US" altLang="zh-TW" sz="1400" spc="225" dirty="0">
                <a:latin typeface="Microsoft JhengHei" panose="020B0604030504040204" pitchFamily="34" charset="-120"/>
                <a:ea typeface="Microsoft JhengHei" panose="020B0604030504040204" pitchFamily="34" charset="-120"/>
              </a:rPr>
              <a:t>2021</a:t>
            </a:r>
            <a:r>
              <a:rPr lang="zh-TW" altLang="en-US" sz="1400" spc="225" dirty="0">
                <a:latin typeface="Microsoft JhengHei" panose="020B0604030504040204" pitchFamily="34" charset="-120"/>
                <a:ea typeface="Microsoft JhengHei" panose="020B0604030504040204" pitchFamily="34" charset="-120"/>
              </a:rPr>
              <a:t>年</a:t>
            </a:r>
            <a:r>
              <a:rPr lang="en-US" altLang="zh-TW" sz="1400" spc="225" dirty="0">
                <a:latin typeface="Microsoft JhengHei" panose="020B0604030504040204" pitchFamily="34" charset="-120"/>
                <a:ea typeface="Microsoft JhengHei" panose="020B0604030504040204" pitchFamily="34" charset="-120"/>
              </a:rPr>
              <a:t>7</a:t>
            </a:r>
            <a:r>
              <a:rPr lang="zh-TW" altLang="en-US" sz="1400" spc="225" dirty="0">
                <a:latin typeface="Microsoft JhengHei" panose="020B0604030504040204" pitchFamily="34" charset="-120"/>
                <a:ea typeface="Microsoft JhengHei" panose="020B0604030504040204" pitchFamily="34" charset="-120"/>
              </a:rPr>
              <a:t>月規劃完成”台電交易平台”，提供調頻備轉輔助服務</a:t>
            </a:r>
            <a:r>
              <a:rPr lang="en-US" altLang="zh-TW" sz="1400" spc="225" dirty="0">
                <a:latin typeface="Microsoft JhengHei" panose="020B0604030504040204" pitchFamily="34" charset="-120"/>
                <a:ea typeface="Microsoft JhengHei" panose="020B0604030504040204" pitchFamily="34" charset="-120"/>
              </a:rPr>
              <a:t>(AFC) </a:t>
            </a:r>
            <a:r>
              <a:rPr lang="zh-TW" altLang="en-US" sz="1400" spc="225" dirty="0">
                <a:latin typeface="Microsoft JhengHei" panose="020B0604030504040204" pitchFamily="34" charset="-120"/>
                <a:ea typeface="Microsoft JhengHei" panose="020B0604030504040204" pitchFamily="34" charset="-120"/>
              </a:rPr>
              <a:t>、補充備轉輔助服務及補充備轉輔助服務交易使用。</a:t>
            </a:r>
            <a:endParaRPr lang="en-US" altLang="zh-TW" sz="1400" spc="225" dirty="0">
              <a:latin typeface="Microsoft JhengHei" panose="020B0604030504040204" pitchFamily="34" charset="-120"/>
              <a:ea typeface="Microsoft JhengHei" panose="020B0604030504040204" pitchFamily="34" charset="-120"/>
            </a:endParaRPr>
          </a:p>
          <a:p>
            <a:pPr marL="270000" indent="-214313" algn="just">
              <a:lnSpc>
                <a:spcPct val="150000"/>
              </a:lnSpc>
              <a:spcBef>
                <a:spcPts val="900"/>
              </a:spcBef>
              <a:buFont typeface="Arial" panose="020B0604020202020204" pitchFamily="34" charset="0"/>
              <a:buChar char="•"/>
            </a:pPr>
            <a:r>
              <a:rPr lang="zh-TW" altLang="en-US" sz="1400" spc="225" dirty="0">
                <a:latin typeface="Microsoft JhengHei" panose="020B0604030504040204" pitchFamily="34" charset="-120"/>
                <a:ea typeface="Microsoft JhengHei" panose="020B0604030504040204" pitchFamily="34" charset="-120"/>
              </a:rPr>
              <a:t> 大亞目前已有六名同事通過台電交易平台考試。</a:t>
            </a:r>
            <a:endParaRPr lang="en-US" altLang="zh-TW" sz="1400" spc="225" dirty="0">
              <a:latin typeface="Microsoft JhengHei" panose="020B0604030504040204" pitchFamily="34" charset="-120"/>
              <a:ea typeface="Microsoft JhengHei" panose="020B0604030504040204" pitchFamily="34" charset="-120"/>
            </a:endParaRPr>
          </a:p>
          <a:p>
            <a:pPr marL="270000" indent="-214313" algn="just">
              <a:lnSpc>
                <a:spcPct val="150000"/>
              </a:lnSpc>
              <a:spcBef>
                <a:spcPts val="900"/>
              </a:spcBef>
              <a:buFont typeface="Arial" panose="020B0604020202020204" pitchFamily="34" charset="0"/>
              <a:buChar char="•"/>
            </a:pPr>
            <a:r>
              <a:rPr lang="zh-TW" altLang="en-US" sz="1400" spc="225" dirty="0">
                <a:latin typeface="Microsoft JhengHei" panose="020B0604030504040204" pitchFamily="34" charset="-120"/>
                <a:ea typeface="Microsoft JhengHei" panose="020B0604030504040204" pitchFamily="34" charset="-120"/>
              </a:rPr>
              <a:t>另外用電大戶超過</a:t>
            </a:r>
            <a:r>
              <a:rPr lang="en-US" altLang="zh-TW" sz="1400" spc="225" dirty="0">
                <a:latin typeface="Microsoft JhengHei" panose="020B0604030504040204" pitchFamily="34" charset="-120"/>
                <a:ea typeface="Microsoft JhengHei" panose="020B0604030504040204" pitchFamily="34" charset="-120"/>
              </a:rPr>
              <a:t>5,000KW</a:t>
            </a:r>
            <a:r>
              <a:rPr lang="zh-TW" altLang="en-US" sz="1400" spc="225" dirty="0">
                <a:latin typeface="Microsoft JhengHei" panose="020B0604030504040204" pitchFamily="34" charset="-120"/>
                <a:ea typeface="Microsoft JhengHei" panose="020B0604030504040204" pitchFamily="34" charset="-120"/>
              </a:rPr>
              <a:t>需建置</a:t>
            </a:r>
            <a:r>
              <a:rPr lang="en-US" altLang="zh-TW" sz="1400" spc="225" dirty="0">
                <a:latin typeface="Microsoft JhengHei" panose="020B0604030504040204" pitchFamily="34" charset="-120"/>
                <a:ea typeface="Microsoft JhengHei" panose="020B0604030504040204" pitchFamily="34" charset="-120"/>
              </a:rPr>
              <a:t>10%</a:t>
            </a:r>
            <a:r>
              <a:rPr lang="zh-TW" altLang="en-US" sz="1400" spc="225" dirty="0">
                <a:latin typeface="Microsoft JhengHei" panose="020B0604030504040204" pitchFamily="34" charset="-120"/>
                <a:ea typeface="Microsoft JhengHei" panose="020B0604030504040204" pitchFamily="34" charset="-120"/>
              </a:rPr>
              <a:t>綠能或儲能設備購買綠電憑證及付代金，因此預估將有很大儲能需求。</a:t>
            </a:r>
          </a:p>
        </p:txBody>
      </p:sp>
      <p:sp>
        <p:nvSpPr>
          <p:cNvPr id="20" name="文字方塊 19">
            <a:extLst>
              <a:ext uri="{FF2B5EF4-FFF2-40B4-BE49-F238E27FC236}">
                <a16:creationId xmlns:a16="http://schemas.microsoft.com/office/drawing/2014/main" id="{3784ED73-02CF-42EC-BF70-8D7E21A0D8FD}"/>
              </a:ext>
            </a:extLst>
          </p:cNvPr>
          <p:cNvSpPr txBox="1"/>
          <p:nvPr/>
        </p:nvSpPr>
        <p:spPr>
          <a:xfrm>
            <a:off x="2195736" y="5043131"/>
            <a:ext cx="4752528" cy="1253035"/>
          </a:xfrm>
          <a:prstGeom prst="rect">
            <a:avLst/>
          </a:prstGeom>
          <a:noFill/>
        </p:spPr>
        <p:txBody>
          <a:bodyPr wrap="square" anchor="ctr">
            <a:spAutoFit/>
          </a:bodyPr>
          <a:lstStyle/>
          <a:p>
            <a:pPr marL="55688" algn="ctr">
              <a:lnSpc>
                <a:spcPct val="150000"/>
              </a:lnSpc>
              <a:spcBef>
                <a:spcPts val="900"/>
              </a:spcBef>
            </a:pPr>
            <a:r>
              <a:rPr lang="zh-TW" altLang="en-US" sz="1400" spc="225" dirty="0">
                <a:solidFill>
                  <a:schemeClr val="tx1">
                    <a:lumMod val="75000"/>
                    <a:lumOff val="25000"/>
                  </a:schemeClr>
                </a:solidFill>
                <a:latin typeface="微軟正黑體" panose="020B0604030504040204" pitchFamily="34" charset="-120"/>
                <a:ea typeface="微軟正黑體" panose="020B0604030504040204" pitchFamily="34" charset="-120"/>
              </a:rPr>
              <a:t>大亞集團已於</a:t>
            </a:r>
            <a:r>
              <a:rPr lang="en-US" altLang="zh-TW" sz="1400" spc="225" dirty="0">
                <a:latin typeface="微軟正黑體" panose="020B0604030504040204" pitchFamily="34" charset="-120"/>
                <a:ea typeface="微軟正黑體" panose="020B0604030504040204" pitchFamily="34" charset="-120"/>
              </a:rPr>
              <a:t>2022</a:t>
            </a:r>
            <a:r>
              <a:rPr lang="zh-TW" altLang="en-US" sz="1400" spc="225" dirty="0">
                <a:solidFill>
                  <a:schemeClr val="tx1">
                    <a:lumMod val="75000"/>
                    <a:lumOff val="25000"/>
                  </a:schemeClr>
                </a:solidFill>
                <a:latin typeface="微軟正黑體" panose="020B0604030504040204" pitchFamily="34" charset="-120"/>
                <a:ea typeface="微軟正黑體" panose="020B0604030504040204" pitchFamily="34" charset="-120"/>
              </a:rPr>
              <a:t>年加入</a:t>
            </a:r>
            <a:r>
              <a:rPr lang="zh-TW" altLang="en-US" sz="1400" u="sng" spc="225" dirty="0">
                <a:solidFill>
                  <a:schemeClr val="tx1">
                    <a:lumMod val="75000"/>
                    <a:lumOff val="25000"/>
                  </a:schemeClr>
                </a:solidFill>
                <a:latin typeface="微軟正黑體" panose="020B0604030504040204" pitchFamily="34" charset="-120"/>
                <a:ea typeface="微軟正黑體" panose="020B0604030504040204" pitchFamily="34" charset="-120"/>
              </a:rPr>
              <a:t>台電交易平台</a:t>
            </a:r>
            <a:r>
              <a:rPr lang="zh-TW" altLang="en-US" sz="1400" spc="225" dirty="0">
                <a:solidFill>
                  <a:schemeClr val="tx1">
                    <a:lumMod val="75000"/>
                    <a:lumOff val="25000"/>
                  </a:schemeClr>
                </a:solidFill>
                <a:latin typeface="微軟正黑體" panose="020B0604030504040204" pitchFamily="34" charset="-120"/>
                <a:ea typeface="微軟正黑體" panose="020B0604030504040204" pitchFamily="34" charset="-120"/>
              </a:rPr>
              <a:t>，</a:t>
            </a:r>
            <a:endParaRPr lang="en-US" altLang="zh-TW" sz="1400" spc="225" dirty="0">
              <a:solidFill>
                <a:schemeClr val="tx1">
                  <a:lumMod val="75000"/>
                  <a:lumOff val="25000"/>
                </a:schemeClr>
              </a:solidFill>
              <a:latin typeface="微軟正黑體" panose="020B0604030504040204" pitchFamily="34" charset="-120"/>
              <a:ea typeface="微軟正黑體" panose="020B0604030504040204" pitchFamily="34" charset="-120"/>
            </a:endParaRPr>
          </a:p>
          <a:p>
            <a:pPr marL="55688" algn="ctr">
              <a:lnSpc>
                <a:spcPct val="150000"/>
              </a:lnSpc>
              <a:spcBef>
                <a:spcPts val="900"/>
              </a:spcBef>
            </a:pPr>
            <a:r>
              <a:rPr lang="zh-TW" altLang="en-US" sz="1400" spc="225" dirty="0">
                <a:solidFill>
                  <a:schemeClr val="tx1">
                    <a:lumMod val="75000"/>
                    <a:lumOff val="25000"/>
                  </a:schemeClr>
                </a:solidFill>
                <a:latin typeface="微軟正黑體" panose="020B0604030504040204" pitchFamily="34" charset="-120"/>
                <a:ea typeface="微軟正黑體" panose="020B0604030504040204" pitchFamily="34" charset="-120"/>
              </a:rPr>
              <a:t>預估每年完成</a:t>
            </a:r>
            <a:r>
              <a:rPr lang="en-US" altLang="zh-TW" sz="1400" b="1" u="sng" spc="225" dirty="0">
                <a:solidFill>
                  <a:schemeClr val="tx1">
                    <a:lumMod val="75000"/>
                    <a:lumOff val="25000"/>
                  </a:schemeClr>
                </a:solidFill>
                <a:latin typeface="微軟正黑體" panose="020B0604030504040204" pitchFamily="34" charset="-120"/>
                <a:ea typeface="微軟正黑體" panose="020B0604030504040204" pitchFamily="34" charset="-120"/>
              </a:rPr>
              <a:t>25MW</a:t>
            </a:r>
            <a:r>
              <a:rPr lang="zh-TW" altLang="en-US" sz="1400" spc="225" dirty="0">
                <a:solidFill>
                  <a:schemeClr val="tx1">
                    <a:lumMod val="75000"/>
                    <a:lumOff val="25000"/>
                  </a:schemeClr>
                </a:solidFill>
                <a:latin typeface="微軟正黑體" panose="020B0604030504040204" pitchFamily="34" charset="-120"/>
                <a:ea typeface="微軟正黑體" panose="020B0604030504040204" pitchFamily="34" charset="-120"/>
              </a:rPr>
              <a:t>儲能系統建置及營運，</a:t>
            </a:r>
            <a:endParaRPr lang="en-US" altLang="zh-TW" sz="1400" spc="225" dirty="0">
              <a:solidFill>
                <a:schemeClr val="tx1">
                  <a:lumMod val="75000"/>
                  <a:lumOff val="25000"/>
                </a:schemeClr>
              </a:solidFill>
              <a:latin typeface="微軟正黑體" panose="020B0604030504040204" pitchFamily="34" charset="-120"/>
              <a:ea typeface="微軟正黑體" panose="020B0604030504040204" pitchFamily="34" charset="-120"/>
            </a:endParaRPr>
          </a:p>
          <a:p>
            <a:pPr marL="55688" algn="ctr">
              <a:lnSpc>
                <a:spcPct val="150000"/>
              </a:lnSpc>
              <a:spcBef>
                <a:spcPts val="900"/>
              </a:spcBef>
            </a:pPr>
            <a:r>
              <a:rPr lang="zh-TW" altLang="en-US" sz="1400" spc="225" dirty="0">
                <a:solidFill>
                  <a:schemeClr val="tx1">
                    <a:lumMod val="75000"/>
                    <a:lumOff val="25000"/>
                  </a:schemeClr>
                </a:solidFill>
                <a:latin typeface="微軟正黑體" panose="020B0604030504040204" pitchFamily="34" charset="-120"/>
                <a:ea typeface="微軟正黑體" panose="020B0604030504040204" pitchFamily="34" charset="-120"/>
              </a:rPr>
              <a:t>並於</a:t>
            </a:r>
            <a:r>
              <a:rPr lang="en-US" altLang="zh-TW" sz="1400" spc="225" dirty="0">
                <a:solidFill>
                  <a:schemeClr val="tx1">
                    <a:lumMod val="75000"/>
                    <a:lumOff val="25000"/>
                  </a:schemeClr>
                </a:solidFill>
                <a:latin typeface="微軟正黑體" panose="020B0604030504040204" pitchFamily="34" charset="-120"/>
                <a:ea typeface="微軟正黑體" panose="020B0604030504040204" pitchFamily="34" charset="-120"/>
              </a:rPr>
              <a:t>2025</a:t>
            </a:r>
            <a:r>
              <a:rPr lang="zh-TW" altLang="en-US" sz="1400" spc="225" dirty="0">
                <a:solidFill>
                  <a:schemeClr val="tx1">
                    <a:lumMod val="75000"/>
                    <a:lumOff val="25000"/>
                  </a:schemeClr>
                </a:solidFill>
                <a:latin typeface="微軟正黑體" panose="020B0604030504040204" pitchFamily="34" charset="-120"/>
                <a:ea typeface="微軟正黑體" panose="020B0604030504040204" pitchFamily="34" charset="-120"/>
              </a:rPr>
              <a:t>年完成</a:t>
            </a:r>
            <a:r>
              <a:rPr lang="en-US" altLang="zh-TW" sz="1400" u="sng" spc="225" dirty="0">
                <a:solidFill>
                  <a:schemeClr val="tx1">
                    <a:lumMod val="75000"/>
                    <a:lumOff val="25000"/>
                  </a:schemeClr>
                </a:solidFill>
                <a:latin typeface="微軟正黑體" panose="020B0604030504040204" pitchFamily="34" charset="-120"/>
                <a:ea typeface="微軟正黑體" panose="020B0604030504040204" pitchFamily="34" charset="-120"/>
              </a:rPr>
              <a:t>100MW</a:t>
            </a:r>
            <a:r>
              <a:rPr lang="zh-TW" altLang="en-US" sz="1400" spc="225" dirty="0">
                <a:solidFill>
                  <a:schemeClr val="tx1">
                    <a:lumMod val="75000"/>
                    <a:lumOff val="25000"/>
                  </a:schemeClr>
                </a:solidFill>
                <a:latin typeface="微軟正黑體" panose="020B0604030504040204" pitchFamily="34" charset="-120"/>
                <a:ea typeface="微軟正黑體" panose="020B0604030504040204" pitchFamily="34" charset="-120"/>
              </a:rPr>
              <a:t>儲能系統之建置。</a:t>
            </a:r>
          </a:p>
        </p:txBody>
      </p:sp>
      <p:sp>
        <p:nvSpPr>
          <p:cNvPr id="21" name="文字方塊 20">
            <a:extLst>
              <a:ext uri="{FF2B5EF4-FFF2-40B4-BE49-F238E27FC236}">
                <a16:creationId xmlns:a16="http://schemas.microsoft.com/office/drawing/2014/main" id="{F603CCE1-5A92-4C5B-93E6-86133AC62AB2}"/>
              </a:ext>
            </a:extLst>
          </p:cNvPr>
          <p:cNvSpPr txBox="1"/>
          <p:nvPr/>
        </p:nvSpPr>
        <p:spPr>
          <a:xfrm>
            <a:off x="918991" y="1101464"/>
            <a:ext cx="6701009" cy="424732"/>
          </a:xfrm>
          <a:prstGeom prst="rect">
            <a:avLst/>
          </a:prstGeom>
          <a:noFill/>
        </p:spPr>
        <p:txBody>
          <a:bodyPr wrap="square">
            <a:spAutoFit/>
          </a:bodyPr>
          <a:lstStyle/>
          <a:p>
            <a:pPr marL="42863">
              <a:lnSpc>
                <a:spcPct val="90000"/>
              </a:lnSpc>
              <a:spcAft>
                <a:spcPts val="450"/>
              </a:spcAft>
            </a:pPr>
            <a:r>
              <a:rPr lang="zh-TW" altLang="en-US" sz="2400" b="1" spc="225" dirty="0">
                <a:solidFill>
                  <a:schemeClr val="tx1">
                    <a:lumMod val="75000"/>
                    <a:lumOff val="25000"/>
                  </a:schemeClr>
                </a:solidFill>
                <a:latin typeface="Microsoft JhengHei" panose="020B0604030504040204" pitchFamily="34" charset="-120"/>
                <a:ea typeface="Microsoft JhengHei" panose="020B0604030504040204" pitchFamily="34" charset="-120"/>
              </a:rPr>
              <a:t>儲能系統</a:t>
            </a:r>
          </a:p>
        </p:txBody>
      </p:sp>
      <p:sp>
        <p:nvSpPr>
          <p:cNvPr id="2" name="投影片編號版面配置區 1">
            <a:extLst>
              <a:ext uri="{FF2B5EF4-FFF2-40B4-BE49-F238E27FC236}">
                <a16:creationId xmlns:a16="http://schemas.microsoft.com/office/drawing/2014/main" id="{6E610D17-23F7-4714-9D5B-FA62AA8BEDE8}"/>
              </a:ext>
            </a:extLst>
          </p:cNvPr>
          <p:cNvSpPr>
            <a:spLocks noGrp="1"/>
          </p:cNvSpPr>
          <p:nvPr>
            <p:ph type="sldNum" sz="quarter" idx="12"/>
          </p:nvPr>
        </p:nvSpPr>
        <p:spPr/>
        <p:txBody>
          <a:bodyPr/>
          <a:lstStyle/>
          <a:p>
            <a:fld id="{58C89DEB-3A96-4859-9A12-208015B5559B}" type="slidenum">
              <a:rPr lang="zh-TW" altLang="en-US" smtClean="0"/>
              <a:t>12</a:t>
            </a:fld>
            <a:endParaRPr lang="zh-TW" altLang="en-US"/>
          </a:p>
        </p:txBody>
      </p:sp>
      <p:grpSp>
        <p:nvGrpSpPr>
          <p:cNvPr id="3" name="群組 2">
            <a:extLst>
              <a:ext uri="{FF2B5EF4-FFF2-40B4-BE49-F238E27FC236}">
                <a16:creationId xmlns:a16="http://schemas.microsoft.com/office/drawing/2014/main" id="{38E6DA9E-0B54-BD70-D831-A375A943F47E}"/>
              </a:ext>
            </a:extLst>
          </p:cNvPr>
          <p:cNvGrpSpPr/>
          <p:nvPr/>
        </p:nvGrpSpPr>
        <p:grpSpPr>
          <a:xfrm>
            <a:off x="-1418060" y="0"/>
            <a:ext cx="2836120" cy="2276872"/>
            <a:chOff x="-1857481" y="-1951465"/>
            <a:chExt cx="4416148" cy="3902930"/>
          </a:xfrm>
        </p:grpSpPr>
        <p:pic>
          <p:nvPicPr>
            <p:cNvPr id="4" name="圖片 3">
              <a:extLst>
                <a:ext uri="{FF2B5EF4-FFF2-40B4-BE49-F238E27FC236}">
                  <a16:creationId xmlns:a16="http://schemas.microsoft.com/office/drawing/2014/main" id="{354DC055-6C0C-387F-A69E-995063C5D644}"/>
                </a:ext>
              </a:extLst>
            </p:cNvPr>
            <p:cNvPicPr>
              <a:picLocks noChangeAspect="1"/>
            </p:cNvPicPr>
            <p:nvPr/>
          </p:nvPicPr>
          <p:blipFill>
            <a:blip r:embed="rId5" cstate="print"/>
            <a:stretch>
              <a:fillRect/>
            </a:stretch>
          </p:blipFill>
          <p:spPr>
            <a:xfrm>
              <a:off x="-812453" y="-1951465"/>
              <a:ext cx="3371120" cy="3902930"/>
            </a:xfrm>
            <a:prstGeom prst="rect">
              <a:avLst/>
            </a:prstGeom>
          </p:spPr>
        </p:pic>
        <p:pic>
          <p:nvPicPr>
            <p:cNvPr id="5" name="圖片 4">
              <a:extLst>
                <a:ext uri="{FF2B5EF4-FFF2-40B4-BE49-F238E27FC236}">
                  <a16:creationId xmlns:a16="http://schemas.microsoft.com/office/drawing/2014/main" id="{AF03B87A-5EB2-B7C6-F25E-A3262472DB50}"/>
                </a:ext>
              </a:extLst>
            </p:cNvPr>
            <p:cNvPicPr>
              <a:picLocks noChangeAspect="1"/>
            </p:cNvPicPr>
            <p:nvPr/>
          </p:nvPicPr>
          <p:blipFill>
            <a:blip r:embed="rId5" cstate="print"/>
            <a:stretch>
              <a:fillRect/>
            </a:stretch>
          </p:blipFill>
          <p:spPr>
            <a:xfrm>
              <a:off x="-1857481" y="-1951465"/>
              <a:ext cx="3371120" cy="3902930"/>
            </a:xfrm>
            <a:prstGeom prst="rect">
              <a:avLst/>
            </a:prstGeom>
          </p:spPr>
        </p:pic>
      </p:grpSp>
    </p:spTree>
    <p:extLst>
      <p:ext uri="{BB962C8B-B14F-4D97-AF65-F5344CB8AC3E}">
        <p14:creationId xmlns:p14="http://schemas.microsoft.com/office/powerpoint/2010/main" val="408341300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圖表 4">
            <a:extLst>
              <a:ext uri="{FF2B5EF4-FFF2-40B4-BE49-F238E27FC236}">
                <a16:creationId xmlns:a16="http://schemas.microsoft.com/office/drawing/2014/main" id="{00000000-0008-0000-0B00-000005000000}"/>
              </a:ext>
            </a:extLst>
          </p:cNvPr>
          <p:cNvGraphicFramePr>
            <a:graphicFrameLocks/>
          </p:cNvGraphicFramePr>
          <p:nvPr>
            <p:extLst>
              <p:ext uri="{D42A27DB-BD31-4B8C-83A1-F6EECF244321}">
                <p14:modId xmlns:p14="http://schemas.microsoft.com/office/powerpoint/2010/main" val="1017888550"/>
              </p:ext>
            </p:extLst>
          </p:nvPr>
        </p:nvGraphicFramePr>
        <p:xfrm>
          <a:off x="290512" y="2028084"/>
          <a:ext cx="8562975" cy="4829916"/>
        </p:xfrm>
        <a:graphic>
          <a:graphicData uri="http://schemas.openxmlformats.org/drawingml/2006/chart">
            <c:chart xmlns:c="http://schemas.openxmlformats.org/drawingml/2006/chart" xmlns:r="http://schemas.openxmlformats.org/officeDocument/2006/relationships" r:id="rId3"/>
          </a:graphicData>
        </a:graphic>
      </p:graphicFrame>
      <p:sp>
        <p:nvSpPr>
          <p:cNvPr id="28" name="投影片編號版面配置區 27"/>
          <p:cNvSpPr>
            <a:spLocks noGrp="1"/>
          </p:cNvSpPr>
          <p:nvPr>
            <p:ph type="sldNum" sz="quarter" idx="12"/>
          </p:nvPr>
        </p:nvSpPr>
        <p:spPr>
          <a:prstGeom prst="rect">
            <a:avLst/>
          </a:prstGeom>
        </p:spPr>
        <p:txBody>
          <a:bodyPr vert="horz" wrap="square" lIns="91440" tIns="45720" rIns="91440" bIns="45720" numCol="1" anchor="ctr" anchorCtr="0" compatLnSpc="1">
            <a:prstTxWarp prst="textNoShape">
              <a:avLst/>
            </a:prstTxWarp>
          </a:bodyPr>
          <a:lstStyle>
            <a:defPPr>
              <a:defRPr lang="zh-TW"/>
            </a:defPPr>
            <a:lvl1pPr algn="r" rtl="0" eaLnBrk="1" fontAlgn="base" hangingPunct="1">
              <a:spcBef>
                <a:spcPct val="0"/>
              </a:spcBef>
              <a:spcAft>
                <a:spcPct val="0"/>
              </a:spcAft>
              <a:defRPr kumimoji="0" sz="1200" kern="1200">
                <a:solidFill>
                  <a:srgbClr val="898989"/>
                </a:solidFill>
                <a:latin typeface="Calibri" pitchFamily="34" charset="0"/>
                <a:ea typeface="新細明體" pitchFamily="18" charset="-120"/>
                <a:cs typeface="+mn-cs"/>
              </a:defRPr>
            </a:lvl1pPr>
            <a:lvl2pPr marL="457200" algn="l" rtl="0" fontAlgn="base">
              <a:spcBef>
                <a:spcPct val="0"/>
              </a:spcBef>
              <a:spcAft>
                <a:spcPct val="0"/>
              </a:spcAft>
              <a:defRPr kumimoji="1" kern="1200">
                <a:solidFill>
                  <a:schemeClr val="tx1"/>
                </a:solidFill>
                <a:latin typeface="Calibri" pitchFamily="34" charset="0"/>
                <a:ea typeface="新細明體" charset="-120"/>
                <a:cs typeface="+mn-cs"/>
              </a:defRPr>
            </a:lvl2pPr>
            <a:lvl3pPr marL="914400" algn="l" rtl="0" fontAlgn="base">
              <a:spcBef>
                <a:spcPct val="0"/>
              </a:spcBef>
              <a:spcAft>
                <a:spcPct val="0"/>
              </a:spcAft>
              <a:defRPr kumimoji="1" kern="1200">
                <a:solidFill>
                  <a:schemeClr val="tx1"/>
                </a:solidFill>
                <a:latin typeface="Calibri" pitchFamily="34" charset="0"/>
                <a:ea typeface="新細明體" charset="-120"/>
                <a:cs typeface="+mn-cs"/>
              </a:defRPr>
            </a:lvl3pPr>
            <a:lvl4pPr marL="1371600" algn="l" rtl="0" fontAlgn="base">
              <a:spcBef>
                <a:spcPct val="0"/>
              </a:spcBef>
              <a:spcAft>
                <a:spcPct val="0"/>
              </a:spcAft>
              <a:defRPr kumimoji="1" kern="1200">
                <a:solidFill>
                  <a:schemeClr val="tx1"/>
                </a:solidFill>
                <a:latin typeface="Calibri" pitchFamily="34" charset="0"/>
                <a:ea typeface="新細明體" charset="-120"/>
                <a:cs typeface="+mn-cs"/>
              </a:defRPr>
            </a:lvl4pPr>
            <a:lvl5pPr marL="1828800" algn="l" rtl="0" fontAlgn="base">
              <a:spcBef>
                <a:spcPct val="0"/>
              </a:spcBef>
              <a:spcAft>
                <a:spcPct val="0"/>
              </a:spcAft>
              <a:defRPr kumimoji="1" kern="1200">
                <a:solidFill>
                  <a:schemeClr val="tx1"/>
                </a:solidFill>
                <a:latin typeface="Calibri" pitchFamily="34" charset="0"/>
                <a:ea typeface="新細明體" charset="-120"/>
                <a:cs typeface="+mn-cs"/>
              </a:defRPr>
            </a:lvl5pPr>
            <a:lvl6pPr marL="2286000" algn="l" defTabSz="914400" rtl="0" eaLnBrk="1" latinLnBrk="0" hangingPunct="1">
              <a:defRPr kumimoji="1" kern="1200">
                <a:solidFill>
                  <a:schemeClr val="tx1"/>
                </a:solidFill>
                <a:latin typeface="Calibri" pitchFamily="34" charset="0"/>
                <a:ea typeface="新細明體" charset="-120"/>
                <a:cs typeface="+mn-cs"/>
              </a:defRPr>
            </a:lvl6pPr>
            <a:lvl7pPr marL="2743200" algn="l" defTabSz="914400" rtl="0" eaLnBrk="1" latinLnBrk="0" hangingPunct="1">
              <a:defRPr kumimoji="1" kern="1200">
                <a:solidFill>
                  <a:schemeClr val="tx1"/>
                </a:solidFill>
                <a:latin typeface="Calibri" pitchFamily="34" charset="0"/>
                <a:ea typeface="新細明體" charset="-120"/>
                <a:cs typeface="+mn-cs"/>
              </a:defRPr>
            </a:lvl7pPr>
            <a:lvl8pPr marL="3200400" algn="l" defTabSz="914400" rtl="0" eaLnBrk="1" latinLnBrk="0" hangingPunct="1">
              <a:defRPr kumimoji="1" kern="1200">
                <a:solidFill>
                  <a:schemeClr val="tx1"/>
                </a:solidFill>
                <a:latin typeface="Calibri" pitchFamily="34" charset="0"/>
                <a:ea typeface="新細明體" charset="-120"/>
                <a:cs typeface="+mn-cs"/>
              </a:defRPr>
            </a:lvl8pPr>
            <a:lvl9pPr marL="3657600" algn="l" defTabSz="914400" rtl="0" eaLnBrk="1" latinLnBrk="0" hangingPunct="1">
              <a:defRPr kumimoji="1" kern="1200">
                <a:solidFill>
                  <a:schemeClr val="tx1"/>
                </a:solidFill>
                <a:latin typeface="Calibri" pitchFamily="34" charset="0"/>
                <a:ea typeface="新細明體" charset="-120"/>
                <a:cs typeface="+mn-cs"/>
              </a:defRPr>
            </a:lvl9pPr>
          </a:lstStyle>
          <a:p>
            <a:pPr>
              <a:defRPr/>
            </a:pPr>
            <a:fld id="{620B626C-7E9B-45DD-B951-EB10FCB05BC4}" type="slidenum">
              <a:rPr lang="zh-TW" altLang="en-US" smtClean="0"/>
              <a:pPr>
                <a:defRPr/>
              </a:pPr>
              <a:t>13</a:t>
            </a:fld>
            <a:endParaRPr lang="zh-TW" altLang="en-US"/>
          </a:p>
        </p:txBody>
      </p:sp>
      <p:sp>
        <p:nvSpPr>
          <p:cNvPr id="12" name="文字方塊 11"/>
          <p:cNvSpPr txBox="1"/>
          <p:nvPr/>
        </p:nvSpPr>
        <p:spPr>
          <a:xfrm>
            <a:off x="755576" y="1691516"/>
            <a:ext cx="5112568" cy="369332"/>
          </a:xfrm>
          <a:prstGeom prst="rect">
            <a:avLst/>
          </a:prstGeom>
          <a:noFill/>
        </p:spPr>
        <p:txBody>
          <a:bodyPr wrap="square" rtlCol="0">
            <a:spAutoFit/>
          </a:bodyPr>
          <a:lstStyle/>
          <a:p>
            <a:pPr>
              <a:buFont typeface="Arial" pitchFamily="34" charset="0"/>
              <a:buChar char="•"/>
              <a:defRPr sz="1800" b="1" i="0" u="none" strike="noStrike" kern="1200" baseline="0">
                <a:solidFill>
                  <a:prstClr val="black"/>
                </a:solidFill>
                <a:latin typeface="微軟正黑體" pitchFamily="34" charset="-120"/>
                <a:ea typeface="微軟正黑體" pitchFamily="34" charset="-120"/>
                <a:cs typeface="+mn-cs"/>
              </a:defRPr>
            </a:pPr>
            <a:r>
              <a:rPr lang="zh-TW" altLang="zh-TW" dirty="0">
                <a:latin typeface="微軟正黑體" pitchFamily="34" charset="-120"/>
                <a:ea typeface="微軟正黑體" pitchFamily="34" charset="-120"/>
              </a:rPr>
              <a:t>合併營運績效</a:t>
            </a:r>
          </a:p>
        </p:txBody>
      </p:sp>
      <p:grpSp>
        <p:nvGrpSpPr>
          <p:cNvPr id="2" name="群組 32"/>
          <p:cNvGrpSpPr/>
          <p:nvPr/>
        </p:nvGrpSpPr>
        <p:grpSpPr>
          <a:xfrm>
            <a:off x="827585" y="692695"/>
            <a:ext cx="2592288" cy="864097"/>
            <a:chOff x="827582" y="404663"/>
            <a:chExt cx="3634872" cy="1146719"/>
          </a:xfrm>
        </p:grpSpPr>
        <p:pic>
          <p:nvPicPr>
            <p:cNvPr id="34" name="圖片 33" descr="logo網頁用.png"/>
            <p:cNvPicPr preferRelativeResize="0">
              <a:picLocks noChangeAspect="1"/>
            </p:cNvPicPr>
            <p:nvPr/>
          </p:nvPicPr>
          <p:blipFill>
            <a:blip r:embed="rId4" cstate="print">
              <a:lum bright="20000"/>
            </a:blip>
            <a:srcRect l="8610" t="18591" r="47111" b="17670"/>
            <a:stretch>
              <a:fillRect/>
            </a:stretch>
          </p:blipFill>
          <p:spPr>
            <a:xfrm>
              <a:off x="827582" y="404663"/>
              <a:ext cx="2135903" cy="977135"/>
            </a:xfrm>
            <a:prstGeom prst="rect">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pic>
        <p:sp>
          <p:nvSpPr>
            <p:cNvPr id="35" name="矩形 34"/>
            <p:cNvSpPr/>
            <p:nvPr/>
          </p:nvSpPr>
          <p:spPr>
            <a:xfrm>
              <a:off x="2539006" y="1030101"/>
              <a:ext cx="1923448" cy="521281"/>
            </a:xfrm>
            <a:prstGeom prst="rect">
              <a:avLst/>
            </a:prstGeom>
          </p:spPr>
          <p:txBody>
            <a:bodyPr wrap="none">
              <a:spAutoFit/>
            </a:bodyPr>
            <a:lstStyle/>
            <a:p>
              <a:pPr marL="285750" lvl="1" indent="-285750" defTabSz="1244600">
                <a:lnSpc>
                  <a:spcPct val="90000"/>
                </a:lnSpc>
                <a:spcAft>
                  <a:spcPct val="15000"/>
                </a:spcAft>
              </a:pPr>
              <a:r>
                <a:rPr lang="zh-TW" altLang="en-US" sz="2800" b="1" dirty="0">
                  <a:solidFill>
                    <a:schemeClr val="bg2">
                      <a:lumMod val="25000"/>
                    </a:schemeClr>
                  </a:solidFill>
                  <a:latin typeface="微軟正黑體" pitchFamily="34" charset="-120"/>
                  <a:ea typeface="微軟正黑體" pitchFamily="34" charset="-120"/>
                </a:rPr>
                <a:t>財務表現</a:t>
              </a:r>
            </a:p>
          </p:txBody>
        </p:sp>
      </p:grpSp>
      <p:sp>
        <p:nvSpPr>
          <p:cNvPr id="13" name="矩形 12"/>
          <p:cNvSpPr/>
          <p:nvPr/>
        </p:nvSpPr>
        <p:spPr>
          <a:xfrm>
            <a:off x="6876256" y="2028084"/>
            <a:ext cx="1080120" cy="4425252"/>
          </a:xfrm>
          <a:prstGeom prst="rect">
            <a:avLst/>
          </a:prstGeom>
          <a:noFill/>
          <a:ln>
            <a:solidFill>
              <a:schemeClr val="accent5">
                <a:lumMod val="7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solidFill>
                <a:schemeClr val="tx2">
                  <a:lumMod val="60000"/>
                  <a:lumOff val="40000"/>
                </a:schemeClr>
              </a:solidFill>
            </a:endParaRPr>
          </a:p>
        </p:txBody>
      </p:sp>
    </p:spTree>
    <p:extLst>
      <p:ext uri="{BB962C8B-B14F-4D97-AF65-F5344CB8AC3E}">
        <p14:creationId xmlns:p14="http://schemas.microsoft.com/office/powerpoint/2010/main" val="35669503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投影片編號版面配置區 27"/>
          <p:cNvSpPr>
            <a:spLocks noGrp="1"/>
          </p:cNvSpPr>
          <p:nvPr>
            <p:ph type="sldNum" sz="quarter" idx="12"/>
          </p:nvPr>
        </p:nvSpPr>
        <p:spPr>
          <a:prstGeom prst="rect">
            <a:avLst/>
          </a:prstGeom>
        </p:spPr>
        <p:txBody>
          <a:bodyPr vert="horz" wrap="square" lIns="91440" tIns="45720" rIns="91440" bIns="45720" numCol="1" anchor="ctr" anchorCtr="0" compatLnSpc="1">
            <a:prstTxWarp prst="textNoShape">
              <a:avLst/>
            </a:prstTxWarp>
          </a:bodyPr>
          <a:lstStyle>
            <a:defPPr>
              <a:defRPr lang="zh-TW"/>
            </a:defPPr>
            <a:lvl1pPr algn="r" rtl="0" eaLnBrk="1" fontAlgn="base" hangingPunct="1">
              <a:spcBef>
                <a:spcPct val="0"/>
              </a:spcBef>
              <a:spcAft>
                <a:spcPct val="0"/>
              </a:spcAft>
              <a:defRPr kumimoji="0" sz="1200" kern="1200">
                <a:solidFill>
                  <a:srgbClr val="898989"/>
                </a:solidFill>
                <a:latin typeface="Calibri" pitchFamily="34" charset="0"/>
                <a:ea typeface="新細明體" pitchFamily="18" charset="-120"/>
                <a:cs typeface="+mn-cs"/>
              </a:defRPr>
            </a:lvl1pPr>
            <a:lvl2pPr marL="457200" algn="l" rtl="0" fontAlgn="base">
              <a:spcBef>
                <a:spcPct val="0"/>
              </a:spcBef>
              <a:spcAft>
                <a:spcPct val="0"/>
              </a:spcAft>
              <a:defRPr kumimoji="1" kern="1200">
                <a:solidFill>
                  <a:schemeClr val="tx1"/>
                </a:solidFill>
                <a:latin typeface="Calibri" pitchFamily="34" charset="0"/>
                <a:ea typeface="新細明體" charset="-120"/>
                <a:cs typeface="+mn-cs"/>
              </a:defRPr>
            </a:lvl2pPr>
            <a:lvl3pPr marL="914400" algn="l" rtl="0" fontAlgn="base">
              <a:spcBef>
                <a:spcPct val="0"/>
              </a:spcBef>
              <a:spcAft>
                <a:spcPct val="0"/>
              </a:spcAft>
              <a:defRPr kumimoji="1" kern="1200">
                <a:solidFill>
                  <a:schemeClr val="tx1"/>
                </a:solidFill>
                <a:latin typeface="Calibri" pitchFamily="34" charset="0"/>
                <a:ea typeface="新細明體" charset="-120"/>
                <a:cs typeface="+mn-cs"/>
              </a:defRPr>
            </a:lvl3pPr>
            <a:lvl4pPr marL="1371600" algn="l" rtl="0" fontAlgn="base">
              <a:spcBef>
                <a:spcPct val="0"/>
              </a:spcBef>
              <a:spcAft>
                <a:spcPct val="0"/>
              </a:spcAft>
              <a:defRPr kumimoji="1" kern="1200">
                <a:solidFill>
                  <a:schemeClr val="tx1"/>
                </a:solidFill>
                <a:latin typeface="Calibri" pitchFamily="34" charset="0"/>
                <a:ea typeface="新細明體" charset="-120"/>
                <a:cs typeface="+mn-cs"/>
              </a:defRPr>
            </a:lvl4pPr>
            <a:lvl5pPr marL="1828800" algn="l" rtl="0" fontAlgn="base">
              <a:spcBef>
                <a:spcPct val="0"/>
              </a:spcBef>
              <a:spcAft>
                <a:spcPct val="0"/>
              </a:spcAft>
              <a:defRPr kumimoji="1" kern="1200">
                <a:solidFill>
                  <a:schemeClr val="tx1"/>
                </a:solidFill>
                <a:latin typeface="Calibri" pitchFamily="34" charset="0"/>
                <a:ea typeface="新細明體" charset="-120"/>
                <a:cs typeface="+mn-cs"/>
              </a:defRPr>
            </a:lvl5pPr>
            <a:lvl6pPr marL="2286000" algn="l" defTabSz="914400" rtl="0" eaLnBrk="1" latinLnBrk="0" hangingPunct="1">
              <a:defRPr kumimoji="1" kern="1200">
                <a:solidFill>
                  <a:schemeClr val="tx1"/>
                </a:solidFill>
                <a:latin typeface="Calibri" pitchFamily="34" charset="0"/>
                <a:ea typeface="新細明體" charset="-120"/>
                <a:cs typeface="+mn-cs"/>
              </a:defRPr>
            </a:lvl6pPr>
            <a:lvl7pPr marL="2743200" algn="l" defTabSz="914400" rtl="0" eaLnBrk="1" latinLnBrk="0" hangingPunct="1">
              <a:defRPr kumimoji="1" kern="1200">
                <a:solidFill>
                  <a:schemeClr val="tx1"/>
                </a:solidFill>
                <a:latin typeface="Calibri" pitchFamily="34" charset="0"/>
                <a:ea typeface="新細明體" charset="-120"/>
                <a:cs typeface="+mn-cs"/>
              </a:defRPr>
            </a:lvl7pPr>
            <a:lvl8pPr marL="3200400" algn="l" defTabSz="914400" rtl="0" eaLnBrk="1" latinLnBrk="0" hangingPunct="1">
              <a:defRPr kumimoji="1" kern="1200">
                <a:solidFill>
                  <a:schemeClr val="tx1"/>
                </a:solidFill>
                <a:latin typeface="Calibri" pitchFamily="34" charset="0"/>
                <a:ea typeface="新細明體" charset="-120"/>
                <a:cs typeface="+mn-cs"/>
              </a:defRPr>
            </a:lvl8pPr>
            <a:lvl9pPr marL="3657600" algn="l" defTabSz="914400" rtl="0" eaLnBrk="1" latinLnBrk="0" hangingPunct="1">
              <a:defRPr kumimoji="1" kern="1200">
                <a:solidFill>
                  <a:schemeClr val="tx1"/>
                </a:solidFill>
                <a:latin typeface="Calibri" pitchFamily="34" charset="0"/>
                <a:ea typeface="新細明體" charset="-120"/>
                <a:cs typeface="+mn-cs"/>
              </a:defRPr>
            </a:lvl9pPr>
          </a:lstStyle>
          <a:p>
            <a:pPr>
              <a:defRPr/>
            </a:pPr>
            <a:fld id="{620B626C-7E9B-45DD-B951-EB10FCB05BC4}" type="slidenum">
              <a:rPr lang="zh-TW" altLang="en-US" smtClean="0"/>
              <a:pPr>
                <a:defRPr/>
              </a:pPr>
              <a:t>14</a:t>
            </a:fld>
            <a:endParaRPr lang="zh-TW" altLang="en-US"/>
          </a:p>
        </p:txBody>
      </p:sp>
      <p:sp>
        <p:nvSpPr>
          <p:cNvPr id="12" name="文字方塊 11"/>
          <p:cNvSpPr txBox="1"/>
          <p:nvPr/>
        </p:nvSpPr>
        <p:spPr>
          <a:xfrm>
            <a:off x="755576" y="1691516"/>
            <a:ext cx="5112568" cy="369332"/>
          </a:xfrm>
          <a:prstGeom prst="rect">
            <a:avLst/>
          </a:prstGeom>
          <a:noFill/>
        </p:spPr>
        <p:txBody>
          <a:bodyPr wrap="square" rtlCol="0">
            <a:spAutoFit/>
          </a:bodyPr>
          <a:lstStyle/>
          <a:p>
            <a:pPr>
              <a:buFont typeface="Arial" pitchFamily="34" charset="0"/>
              <a:buChar char="•"/>
            </a:pPr>
            <a:r>
              <a:rPr lang="zh-TW" altLang="en-US" b="1" dirty="0">
                <a:latin typeface="微軟正黑體" pitchFamily="34" charset="-120"/>
                <a:ea typeface="微軟正黑體" pitchFamily="34" charset="-120"/>
              </a:rPr>
              <a:t>產品銷貨數量統計</a:t>
            </a:r>
          </a:p>
        </p:txBody>
      </p:sp>
      <p:sp>
        <p:nvSpPr>
          <p:cNvPr id="15" name="文字方塊 14"/>
          <p:cNvSpPr txBox="1"/>
          <p:nvPr/>
        </p:nvSpPr>
        <p:spPr>
          <a:xfrm>
            <a:off x="491839" y="4784577"/>
            <a:ext cx="369332" cy="1008112"/>
          </a:xfrm>
          <a:prstGeom prst="rect">
            <a:avLst/>
          </a:prstGeom>
          <a:noFill/>
        </p:spPr>
        <p:txBody>
          <a:bodyPr vert="eaVert" wrap="square" rtlCol="0">
            <a:spAutoFit/>
          </a:bodyPr>
          <a:lstStyle/>
          <a:p>
            <a:r>
              <a:rPr lang="zh-TW" altLang="en-US" sz="1200" dirty="0">
                <a:latin typeface="微軟正黑體" pitchFamily="34" charset="-120"/>
                <a:ea typeface="微軟正黑體" pitchFamily="34" charset="-120"/>
              </a:rPr>
              <a:t>銷售：公噸</a:t>
            </a:r>
          </a:p>
        </p:txBody>
      </p:sp>
      <p:grpSp>
        <p:nvGrpSpPr>
          <p:cNvPr id="2" name="群組 32"/>
          <p:cNvGrpSpPr/>
          <p:nvPr/>
        </p:nvGrpSpPr>
        <p:grpSpPr>
          <a:xfrm>
            <a:off x="827585" y="692695"/>
            <a:ext cx="2592288" cy="864097"/>
            <a:chOff x="827582" y="404663"/>
            <a:chExt cx="3634872" cy="1146719"/>
          </a:xfrm>
        </p:grpSpPr>
        <p:pic>
          <p:nvPicPr>
            <p:cNvPr id="34" name="圖片 33" descr="logo網頁用.png"/>
            <p:cNvPicPr preferRelativeResize="0">
              <a:picLocks noChangeAspect="1"/>
            </p:cNvPicPr>
            <p:nvPr/>
          </p:nvPicPr>
          <p:blipFill>
            <a:blip r:embed="rId3" cstate="print">
              <a:lum bright="20000"/>
            </a:blip>
            <a:srcRect l="8610" t="18591" r="47111" b="17670"/>
            <a:stretch>
              <a:fillRect/>
            </a:stretch>
          </p:blipFill>
          <p:spPr>
            <a:xfrm>
              <a:off x="827582" y="404663"/>
              <a:ext cx="2135903" cy="977135"/>
            </a:xfrm>
            <a:prstGeom prst="rect">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pic>
        <p:sp>
          <p:nvSpPr>
            <p:cNvPr id="35" name="矩形 34"/>
            <p:cNvSpPr/>
            <p:nvPr/>
          </p:nvSpPr>
          <p:spPr>
            <a:xfrm>
              <a:off x="2539006" y="1030101"/>
              <a:ext cx="1923448" cy="521281"/>
            </a:xfrm>
            <a:prstGeom prst="rect">
              <a:avLst/>
            </a:prstGeom>
          </p:spPr>
          <p:txBody>
            <a:bodyPr wrap="none">
              <a:spAutoFit/>
            </a:bodyPr>
            <a:lstStyle/>
            <a:p>
              <a:pPr marL="285750" lvl="1" indent="-285750" defTabSz="1244600">
                <a:lnSpc>
                  <a:spcPct val="90000"/>
                </a:lnSpc>
                <a:spcAft>
                  <a:spcPct val="15000"/>
                </a:spcAft>
              </a:pPr>
              <a:r>
                <a:rPr lang="zh-TW" altLang="en-US" sz="2800" b="1" dirty="0">
                  <a:solidFill>
                    <a:schemeClr val="bg2">
                      <a:lumMod val="25000"/>
                    </a:schemeClr>
                  </a:solidFill>
                  <a:latin typeface="微軟正黑體" pitchFamily="34" charset="-120"/>
                  <a:ea typeface="微軟正黑體" pitchFamily="34" charset="-120"/>
                </a:rPr>
                <a:t>財務表現</a:t>
              </a:r>
            </a:p>
          </p:txBody>
        </p:sp>
      </p:grpSp>
      <p:graphicFrame>
        <p:nvGraphicFramePr>
          <p:cNvPr id="3" name="圖表 2">
            <a:extLst>
              <a:ext uri="{FF2B5EF4-FFF2-40B4-BE49-F238E27FC236}">
                <a16:creationId xmlns:a16="http://schemas.microsoft.com/office/drawing/2014/main" id="{00000000-0008-0000-0900-000003000000}"/>
              </a:ext>
            </a:extLst>
          </p:cNvPr>
          <p:cNvGraphicFramePr>
            <a:graphicFrameLocks/>
          </p:cNvGraphicFramePr>
          <p:nvPr>
            <p:extLst>
              <p:ext uri="{D42A27DB-BD31-4B8C-83A1-F6EECF244321}">
                <p14:modId xmlns:p14="http://schemas.microsoft.com/office/powerpoint/2010/main" val="2280744942"/>
              </p:ext>
            </p:extLst>
          </p:nvPr>
        </p:nvGraphicFramePr>
        <p:xfrm>
          <a:off x="971600" y="2492896"/>
          <a:ext cx="6867525" cy="3969733"/>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65461430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投影片編號版面配置區 3"/>
          <p:cNvSpPr>
            <a:spLocks noGrp="1"/>
          </p:cNvSpPr>
          <p:nvPr>
            <p:ph type="sldNum" sz="quarter" idx="12"/>
          </p:nvPr>
        </p:nvSpPr>
        <p:spPr/>
        <p:txBody>
          <a:bodyPr/>
          <a:lstStyle/>
          <a:p>
            <a:fld id="{58C89DEB-3A96-4859-9A12-208015B5559B}" type="slidenum">
              <a:rPr lang="zh-TW" altLang="en-US" smtClean="0"/>
              <a:pPr/>
              <a:t>15</a:t>
            </a:fld>
            <a:endParaRPr lang="zh-TW" altLang="en-US"/>
          </a:p>
        </p:txBody>
      </p:sp>
      <p:sp>
        <p:nvSpPr>
          <p:cNvPr id="7" name="文字方塊 6"/>
          <p:cNvSpPr txBox="1"/>
          <p:nvPr/>
        </p:nvSpPr>
        <p:spPr>
          <a:xfrm>
            <a:off x="8532440" y="4537266"/>
            <a:ext cx="369332" cy="1008112"/>
          </a:xfrm>
          <a:prstGeom prst="rect">
            <a:avLst/>
          </a:prstGeom>
          <a:noFill/>
        </p:spPr>
        <p:txBody>
          <a:bodyPr vert="eaVert" wrap="square" rtlCol="0">
            <a:spAutoFit/>
          </a:bodyPr>
          <a:lstStyle/>
          <a:p>
            <a:r>
              <a:rPr lang="zh-TW" altLang="en-US" sz="1200" dirty="0">
                <a:latin typeface="微軟正黑體" pitchFamily="34" charset="-120"/>
                <a:ea typeface="微軟正黑體" pitchFamily="34" charset="-120"/>
              </a:rPr>
              <a:t>銷售：公噸</a:t>
            </a:r>
          </a:p>
        </p:txBody>
      </p:sp>
      <p:sp>
        <p:nvSpPr>
          <p:cNvPr id="10" name="矩形 9"/>
          <p:cNvSpPr/>
          <p:nvPr/>
        </p:nvSpPr>
        <p:spPr>
          <a:xfrm>
            <a:off x="1835696" y="1052736"/>
            <a:ext cx="1371749" cy="392805"/>
          </a:xfrm>
          <a:prstGeom prst="rect">
            <a:avLst/>
          </a:prstGeom>
        </p:spPr>
        <p:txBody>
          <a:bodyPr wrap="none">
            <a:spAutoFit/>
          </a:bodyPr>
          <a:lstStyle/>
          <a:p>
            <a:pPr marL="285750" lvl="1" indent="-285750" defTabSz="1244600">
              <a:lnSpc>
                <a:spcPct val="90000"/>
              </a:lnSpc>
              <a:spcAft>
                <a:spcPct val="15000"/>
              </a:spcAft>
            </a:pPr>
            <a:r>
              <a:rPr lang="zh-TW" altLang="en-US" sz="2800" b="1" dirty="0">
                <a:solidFill>
                  <a:schemeClr val="bg2">
                    <a:lumMod val="25000"/>
                  </a:schemeClr>
                </a:solidFill>
                <a:latin typeface="微軟正黑體" pitchFamily="34" charset="-120"/>
                <a:ea typeface="微軟正黑體" pitchFamily="34" charset="-120"/>
              </a:rPr>
              <a:t>財務表現</a:t>
            </a:r>
          </a:p>
        </p:txBody>
      </p:sp>
      <p:pic>
        <p:nvPicPr>
          <p:cNvPr id="12" name="圖片 11" descr="logo網頁用.png"/>
          <p:cNvPicPr preferRelativeResize="0">
            <a:picLocks noChangeAspect="1"/>
          </p:cNvPicPr>
          <p:nvPr/>
        </p:nvPicPr>
        <p:blipFill>
          <a:blip r:embed="rId3" cstate="print">
            <a:lum bright="20000"/>
          </a:blip>
          <a:srcRect l="8610" t="18591" r="47111" b="17670"/>
          <a:stretch>
            <a:fillRect/>
          </a:stretch>
        </p:blipFill>
        <p:spPr>
          <a:xfrm>
            <a:off x="611560" y="620688"/>
            <a:ext cx="1523266" cy="736309"/>
          </a:xfrm>
          <a:prstGeom prst="rect">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pic>
      <p:sp>
        <p:nvSpPr>
          <p:cNvPr id="14" name="文字方塊 13"/>
          <p:cNvSpPr txBox="1"/>
          <p:nvPr/>
        </p:nvSpPr>
        <p:spPr>
          <a:xfrm>
            <a:off x="683568" y="1556792"/>
            <a:ext cx="5112568" cy="369332"/>
          </a:xfrm>
          <a:prstGeom prst="rect">
            <a:avLst/>
          </a:prstGeom>
          <a:noFill/>
        </p:spPr>
        <p:txBody>
          <a:bodyPr wrap="square" rtlCol="0">
            <a:spAutoFit/>
          </a:bodyPr>
          <a:lstStyle/>
          <a:p>
            <a:pPr>
              <a:buFont typeface="Arial" pitchFamily="34" charset="0"/>
              <a:buChar char="•"/>
            </a:pPr>
            <a:r>
              <a:rPr lang="zh-TW" altLang="en-US" b="1" dirty="0">
                <a:latin typeface="微軟正黑體" pitchFamily="34" charset="-120"/>
                <a:ea typeface="微軟正黑體" pitchFamily="34" charset="-120"/>
              </a:rPr>
              <a:t>各類產品銷貨數量統計</a:t>
            </a:r>
          </a:p>
        </p:txBody>
      </p:sp>
      <p:graphicFrame>
        <p:nvGraphicFramePr>
          <p:cNvPr id="5" name="圖表 4">
            <a:extLst>
              <a:ext uri="{FF2B5EF4-FFF2-40B4-BE49-F238E27FC236}">
                <a16:creationId xmlns:a16="http://schemas.microsoft.com/office/drawing/2014/main" id="{00000000-0008-0000-0A00-000003000000}"/>
              </a:ext>
            </a:extLst>
          </p:cNvPr>
          <p:cNvGraphicFramePr>
            <a:graphicFrameLocks/>
          </p:cNvGraphicFramePr>
          <p:nvPr>
            <p:extLst>
              <p:ext uri="{D42A27DB-BD31-4B8C-83A1-F6EECF244321}">
                <p14:modId xmlns:p14="http://schemas.microsoft.com/office/powerpoint/2010/main" val="2282340589"/>
              </p:ext>
            </p:extLst>
          </p:nvPr>
        </p:nvGraphicFramePr>
        <p:xfrm>
          <a:off x="611560" y="1926124"/>
          <a:ext cx="7920880" cy="4795351"/>
        </p:xfrm>
        <a:graphic>
          <a:graphicData uri="http://schemas.openxmlformats.org/drawingml/2006/chart">
            <c:chart xmlns:c="http://schemas.openxmlformats.org/drawingml/2006/chart" xmlns:r="http://schemas.openxmlformats.org/officeDocument/2006/relationships" r:id="rId4"/>
          </a:graphicData>
        </a:graphic>
      </p:graphicFrame>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投影片編號版面配置區 27"/>
          <p:cNvSpPr>
            <a:spLocks noGrp="1"/>
          </p:cNvSpPr>
          <p:nvPr>
            <p:ph type="sldNum" sz="quarter" idx="12"/>
          </p:nvPr>
        </p:nvSpPr>
        <p:spPr>
          <a:prstGeom prst="rect">
            <a:avLst/>
          </a:prstGeom>
        </p:spPr>
        <p:txBody>
          <a:bodyPr vert="horz" wrap="square" lIns="91440" tIns="45720" rIns="91440" bIns="45720" numCol="1" anchor="ctr" anchorCtr="0" compatLnSpc="1">
            <a:prstTxWarp prst="textNoShape">
              <a:avLst/>
            </a:prstTxWarp>
          </a:bodyPr>
          <a:lstStyle>
            <a:defPPr>
              <a:defRPr lang="zh-TW"/>
            </a:defPPr>
            <a:lvl1pPr algn="r" rtl="0" eaLnBrk="1" fontAlgn="base" hangingPunct="1">
              <a:spcBef>
                <a:spcPct val="0"/>
              </a:spcBef>
              <a:spcAft>
                <a:spcPct val="0"/>
              </a:spcAft>
              <a:defRPr kumimoji="0" sz="1200" kern="1200">
                <a:solidFill>
                  <a:srgbClr val="898989"/>
                </a:solidFill>
                <a:latin typeface="Calibri" pitchFamily="34" charset="0"/>
                <a:ea typeface="新細明體" pitchFamily="18" charset="-120"/>
                <a:cs typeface="+mn-cs"/>
              </a:defRPr>
            </a:lvl1pPr>
            <a:lvl2pPr marL="457200" algn="l" rtl="0" fontAlgn="base">
              <a:spcBef>
                <a:spcPct val="0"/>
              </a:spcBef>
              <a:spcAft>
                <a:spcPct val="0"/>
              </a:spcAft>
              <a:defRPr kumimoji="1" kern="1200">
                <a:solidFill>
                  <a:schemeClr val="tx1"/>
                </a:solidFill>
                <a:latin typeface="Calibri" pitchFamily="34" charset="0"/>
                <a:ea typeface="新細明體" charset="-120"/>
                <a:cs typeface="+mn-cs"/>
              </a:defRPr>
            </a:lvl2pPr>
            <a:lvl3pPr marL="914400" algn="l" rtl="0" fontAlgn="base">
              <a:spcBef>
                <a:spcPct val="0"/>
              </a:spcBef>
              <a:spcAft>
                <a:spcPct val="0"/>
              </a:spcAft>
              <a:defRPr kumimoji="1" kern="1200">
                <a:solidFill>
                  <a:schemeClr val="tx1"/>
                </a:solidFill>
                <a:latin typeface="Calibri" pitchFamily="34" charset="0"/>
                <a:ea typeface="新細明體" charset="-120"/>
                <a:cs typeface="+mn-cs"/>
              </a:defRPr>
            </a:lvl3pPr>
            <a:lvl4pPr marL="1371600" algn="l" rtl="0" fontAlgn="base">
              <a:spcBef>
                <a:spcPct val="0"/>
              </a:spcBef>
              <a:spcAft>
                <a:spcPct val="0"/>
              </a:spcAft>
              <a:defRPr kumimoji="1" kern="1200">
                <a:solidFill>
                  <a:schemeClr val="tx1"/>
                </a:solidFill>
                <a:latin typeface="Calibri" pitchFamily="34" charset="0"/>
                <a:ea typeface="新細明體" charset="-120"/>
                <a:cs typeface="+mn-cs"/>
              </a:defRPr>
            </a:lvl4pPr>
            <a:lvl5pPr marL="1828800" algn="l" rtl="0" fontAlgn="base">
              <a:spcBef>
                <a:spcPct val="0"/>
              </a:spcBef>
              <a:spcAft>
                <a:spcPct val="0"/>
              </a:spcAft>
              <a:defRPr kumimoji="1" kern="1200">
                <a:solidFill>
                  <a:schemeClr val="tx1"/>
                </a:solidFill>
                <a:latin typeface="Calibri" pitchFamily="34" charset="0"/>
                <a:ea typeface="新細明體" charset="-120"/>
                <a:cs typeface="+mn-cs"/>
              </a:defRPr>
            </a:lvl5pPr>
            <a:lvl6pPr marL="2286000" algn="l" defTabSz="914400" rtl="0" eaLnBrk="1" latinLnBrk="0" hangingPunct="1">
              <a:defRPr kumimoji="1" kern="1200">
                <a:solidFill>
                  <a:schemeClr val="tx1"/>
                </a:solidFill>
                <a:latin typeface="Calibri" pitchFamily="34" charset="0"/>
                <a:ea typeface="新細明體" charset="-120"/>
                <a:cs typeface="+mn-cs"/>
              </a:defRPr>
            </a:lvl6pPr>
            <a:lvl7pPr marL="2743200" algn="l" defTabSz="914400" rtl="0" eaLnBrk="1" latinLnBrk="0" hangingPunct="1">
              <a:defRPr kumimoji="1" kern="1200">
                <a:solidFill>
                  <a:schemeClr val="tx1"/>
                </a:solidFill>
                <a:latin typeface="Calibri" pitchFamily="34" charset="0"/>
                <a:ea typeface="新細明體" charset="-120"/>
                <a:cs typeface="+mn-cs"/>
              </a:defRPr>
            </a:lvl7pPr>
            <a:lvl8pPr marL="3200400" algn="l" defTabSz="914400" rtl="0" eaLnBrk="1" latinLnBrk="0" hangingPunct="1">
              <a:defRPr kumimoji="1" kern="1200">
                <a:solidFill>
                  <a:schemeClr val="tx1"/>
                </a:solidFill>
                <a:latin typeface="Calibri" pitchFamily="34" charset="0"/>
                <a:ea typeface="新細明體" charset="-120"/>
                <a:cs typeface="+mn-cs"/>
              </a:defRPr>
            </a:lvl8pPr>
            <a:lvl9pPr marL="3657600" algn="l" defTabSz="914400" rtl="0" eaLnBrk="1" latinLnBrk="0" hangingPunct="1">
              <a:defRPr kumimoji="1" kern="1200">
                <a:solidFill>
                  <a:schemeClr val="tx1"/>
                </a:solidFill>
                <a:latin typeface="Calibri" pitchFamily="34" charset="0"/>
                <a:ea typeface="新細明體" charset="-120"/>
                <a:cs typeface="+mn-cs"/>
              </a:defRPr>
            </a:lvl9pPr>
          </a:lstStyle>
          <a:p>
            <a:pPr>
              <a:defRPr/>
            </a:pPr>
            <a:fld id="{620B626C-7E9B-45DD-B951-EB10FCB05BC4}" type="slidenum">
              <a:rPr lang="zh-TW" altLang="en-US" smtClean="0"/>
              <a:pPr>
                <a:defRPr/>
              </a:pPr>
              <a:t>16</a:t>
            </a:fld>
            <a:endParaRPr lang="zh-TW" altLang="en-US"/>
          </a:p>
        </p:txBody>
      </p:sp>
      <p:sp>
        <p:nvSpPr>
          <p:cNvPr id="12" name="文字方塊 11"/>
          <p:cNvSpPr txBox="1"/>
          <p:nvPr/>
        </p:nvSpPr>
        <p:spPr>
          <a:xfrm>
            <a:off x="755576" y="1916832"/>
            <a:ext cx="5112568" cy="369332"/>
          </a:xfrm>
          <a:prstGeom prst="rect">
            <a:avLst/>
          </a:prstGeom>
          <a:noFill/>
        </p:spPr>
        <p:txBody>
          <a:bodyPr wrap="square" rtlCol="0">
            <a:spAutoFit/>
          </a:bodyPr>
          <a:lstStyle/>
          <a:p>
            <a:pPr>
              <a:buFont typeface="Arial" pitchFamily="34" charset="0"/>
              <a:buChar char="•"/>
            </a:pPr>
            <a:r>
              <a:rPr lang="en-US" altLang="zh-TW" b="1" dirty="0">
                <a:latin typeface="微軟正黑體" pitchFamily="34" charset="-120"/>
                <a:ea typeface="微軟正黑體" pitchFamily="34" charset="-120"/>
              </a:rPr>
              <a:t>2022</a:t>
            </a:r>
            <a:r>
              <a:rPr lang="zh-TW" altLang="en-US" b="1" dirty="0">
                <a:latin typeface="微軟正黑體" pitchFamily="34" charset="-120"/>
                <a:ea typeface="微軟正黑體" pitchFamily="34" charset="-120"/>
              </a:rPr>
              <a:t>年 </a:t>
            </a:r>
            <a:r>
              <a:rPr lang="en-US" altLang="zh-TW" b="1" dirty="0">
                <a:latin typeface="微軟正黑體" pitchFamily="34" charset="-120"/>
                <a:ea typeface="微軟正黑體" pitchFamily="34" charset="-120"/>
              </a:rPr>
              <a:t> </a:t>
            </a:r>
            <a:r>
              <a:rPr lang="zh-TW" altLang="en-US" b="1" dirty="0">
                <a:latin typeface="微軟正黑體" pitchFamily="34" charset="-120"/>
                <a:ea typeface="微軟正黑體" pitchFamily="34" charset="-120"/>
              </a:rPr>
              <a:t>各類產品銷貨數量比率</a:t>
            </a:r>
          </a:p>
        </p:txBody>
      </p:sp>
      <p:grpSp>
        <p:nvGrpSpPr>
          <p:cNvPr id="2" name="群組 32"/>
          <p:cNvGrpSpPr/>
          <p:nvPr/>
        </p:nvGrpSpPr>
        <p:grpSpPr>
          <a:xfrm>
            <a:off x="827585" y="692695"/>
            <a:ext cx="2592288" cy="864097"/>
            <a:chOff x="827582" y="404663"/>
            <a:chExt cx="3634872" cy="1146719"/>
          </a:xfrm>
        </p:grpSpPr>
        <p:pic>
          <p:nvPicPr>
            <p:cNvPr id="34" name="圖片 33" descr="logo網頁用.png"/>
            <p:cNvPicPr preferRelativeResize="0">
              <a:picLocks noChangeAspect="1"/>
            </p:cNvPicPr>
            <p:nvPr/>
          </p:nvPicPr>
          <p:blipFill>
            <a:blip r:embed="rId2" cstate="print">
              <a:lum bright="20000"/>
            </a:blip>
            <a:srcRect l="8610" t="18591" r="47111" b="17670"/>
            <a:stretch>
              <a:fillRect/>
            </a:stretch>
          </p:blipFill>
          <p:spPr>
            <a:xfrm>
              <a:off x="827582" y="404663"/>
              <a:ext cx="2135903" cy="977135"/>
            </a:xfrm>
            <a:prstGeom prst="rect">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pic>
        <p:sp>
          <p:nvSpPr>
            <p:cNvPr id="35" name="矩形 34"/>
            <p:cNvSpPr/>
            <p:nvPr/>
          </p:nvSpPr>
          <p:spPr>
            <a:xfrm>
              <a:off x="2539006" y="1030101"/>
              <a:ext cx="1923448" cy="521281"/>
            </a:xfrm>
            <a:prstGeom prst="rect">
              <a:avLst/>
            </a:prstGeom>
          </p:spPr>
          <p:txBody>
            <a:bodyPr wrap="none">
              <a:spAutoFit/>
            </a:bodyPr>
            <a:lstStyle/>
            <a:p>
              <a:pPr marL="285750" lvl="1" indent="-285750" defTabSz="1244600">
                <a:lnSpc>
                  <a:spcPct val="90000"/>
                </a:lnSpc>
                <a:spcAft>
                  <a:spcPct val="15000"/>
                </a:spcAft>
              </a:pPr>
              <a:r>
                <a:rPr lang="zh-TW" altLang="en-US" sz="2800" b="1" dirty="0">
                  <a:solidFill>
                    <a:schemeClr val="bg2">
                      <a:lumMod val="25000"/>
                    </a:schemeClr>
                  </a:solidFill>
                  <a:latin typeface="微軟正黑體" pitchFamily="34" charset="-120"/>
                  <a:ea typeface="微軟正黑體" pitchFamily="34" charset="-120"/>
                </a:rPr>
                <a:t>財務表現</a:t>
              </a:r>
            </a:p>
          </p:txBody>
        </p:sp>
      </p:grpSp>
      <p:graphicFrame>
        <p:nvGraphicFramePr>
          <p:cNvPr id="10" name="圖表 9">
            <a:extLst>
              <a:ext uri="{FF2B5EF4-FFF2-40B4-BE49-F238E27FC236}">
                <a16:creationId xmlns:a16="http://schemas.microsoft.com/office/drawing/2014/main" id="{00000000-0008-0000-0D00-000002000000}"/>
              </a:ext>
            </a:extLst>
          </p:cNvPr>
          <p:cNvGraphicFramePr>
            <a:graphicFrameLocks/>
          </p:cNvGraphicFramePr>
          <p:nvPr>
            <p:extLst>
              <p:ext uri="{D42A27DB-BD31-4B8C-83A1-F6EECF244321}">
                <p14:modId xmlns:p14="http://schemas.microsoft.com/office/powerpoint/2010/main" val="3354371926"/>
              </p:ext>
            </p:extLst>
          </p:nvPr>
        </p:nvGraphicFramePr>
        <p:xfrm>
          <a:off x="827585" y="2419187"/>
          <a:ext cx="7086600" cy="43053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4" name="圖表 3">
            <a:extLst>
              <a:ext uri="{FF2B5EF4-FFF2-40B4-BE49-F238E27FC236}">
                <a16:creationId xmlns:a16="http://schemas.microsoft.com/office/drawing/2014/main" id="{00000000-0008-0000-0D00-000002000000}"/>
              </a:ext>
            </a:extLst>
          </p:cNvPr>
          <p:cNvGraphicFramePr>
            <a:graphicFrameLocks/>
          </p:cNvGraphicFramePr>
          <p:nvPr>
            <p:extLst>
              <p:ext uri="{D42A27DB-BD31-4B8C-83A1-F6EECF244321}">
                <p14:modId xmlns:p14="http://schemas.microsoft.com/office/powerpoint/2010/main" val="1986196197"/>
              </p:ext>
            </p:extLst>
          </p:nvPr>
        </p:nvGraphicFramePr>
        <p:xfrm>
          <a:off x="971599" y="2770569"/>
          <a:ext cx="7272809" cy="3569967"/>
        </p:xfrm>
        <a:graphic>
          <a:graphicData uri="http://schemas.openxmlformats.org/drawingml/2006/chart">
            <c:chart xmlns:c="http://schemas.openxmlformats.org/drawingml/2006/chart" xmlns:r="http://schemas.openxmlformats.org/officeDocument/2006/relationships" r:id="rId4"/>
          </a:graphicData>
        </a:graphic>
      </p:graphicFrame>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圖表 7">
            <a:extLst>
              <a:ext uri="{FF2B5EF4-FFF2-40B4-BE49-F238E27FC236}">
                <a16:creationId xmlns:a16="http://schemas.microsoft.com/office/drawing/2014/main" id="{7411FE5D-D1B4-731E-19CE-2AE8CB237345}"/>
              </a:ext>
            </a:extLst>
          </p:cNvPr>
          <p:cNvGraphicFramePr>
            <a:graphicFrameLocks/>
          </p:cNvGraphicFramePr>
          <p:nvPr>
            <p:extLst>
              <p:ext uri="{D42A27DB-BD31-4B8C-83A1-F6EECF244321}">
                <p14:modId xmlns:p14="http://schemas.microsoft.com/office/powerpoint/2010/main" val="1921076240"/>
              </p:ext>
            </p:extLst>
          </p:nvPr>
        </p:nvGraphicFramePr>
        <p:xfrm>
          <a:off x="1524913" y="2468725"/>
          <a:ext cx="5832649" cy="4070187"/>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 name="圖表 4">
            <a:extLst>
              <a:ext uri="{FF2B5EF4-FFF2-40B4-BE49-F238E27FC236}">
                <a16:creationId xmlns:a16="http://schemas.microsoft.com/office/drawing/2014/main" id="{00000000-0008-0000-0E00-000002000000}"/>
              </a:ext>
            </a:extLst>
          </p:cNvPr>
          <p:cNvGraphicFramePr>
            <a:graphicFrameLocks/>
          </p:cNvGraphicFramePr>
          <p:nvPr>
            <p:extLst>
              <p:ext uri="{D42A27DB-BD31-4B8C-83A1-F6EECF244321}">
                <p14:modId xmlns:p14="http://schemas.microsoft.com/office/powerpoint/2010/main" val="4050679719"/>
              </p:ext>
            </p:extLst>
          </p:nvPr>
        </p:nvGraphicFramePr>
        <p:xfrm>
          <a:off x="1115615" y="2646200"/>
          <a:ext cx="6241947" cy="3892712"/>
        </p:xfrm>
        <a:graphic>
          <a:graphicData uri="http://schemas.openxmlformats.org/drawingml/2006/chart">
            <c:chart xmlns:c="http://schemas.openxmlformats.org/drawingml/2006/chart" xmlns:r="http://schemas.openxmlformats.org/officeDocument/2006/relationships" r:id="rId3"/>
          </a:graphicData>
        </a:graphic>
      </p:graphicFrame>
      <p:sp>
        <p:nvSpPr>
          <p:cNvPr id="28" name="投影片編號版面配置區 27"/>
          <p:cNvSpPr>
            <a:spLocks noGrp="1"/>
          </p:cNvSpPr>
          <p:nvPr>
            <p:ph type="sldNum" sz="quarter" idx="12"/>
          </p:nvPr>
        </p:nvSpPr>
        <p:spPr>
          <a:prstGeom prst="rect">
            <a:avLst/>
          </a:prstGeom>
        </p:spPr>
        <p:txBody>
          <a:bodyPr vert="horz" wrap="square" lIns="91440" tIns="45720" rIns="91440" bIns="45720" numCol="1" anchor="ctr" anchorCtr="0" compatLnSpc="1">
            <a:prstTxWarp prst="textNoShape">
              <a:avLst/>
            </a:prstTxWarp>
          </a:bodyPr>
          <a:lstStyle>
            <a:defPPr>
              <a:defRPr lang="zh-TW"/>
            </a:defPPr>
            <a:lvl1pPr algn="r" rtl="0" eaLnBrk="1" fontAlgn="base" hangingPunct="1">
              <a:spcBef>
                <a:spcPct val="0"/>
              </a:spcBef>
              <a:spcAft>
                <a:spcPct val="0"/>
              </a:spcAft>
              <a:defRPr kumimoji="0" sz="1200" kern="1200">
                <a:solidFill>
                  <a:srgbClr val="898989"/>
                </a:solidFill>
                <a:latin typeface="Calibri" pitchFamily="34" charset="0"/>
                <a:ea typeface="新細明體" pitchFamily="18" charset="-120"/>
                <a:cs typeface="+mn-cs"/>
              </a:defRPr>
            </a:lvl1pPr>
            <a:lvl2pPr marL="457200" algn="l" rtl="0" fontAlgn="base">
              <a:spcBef>
                <a:spcPct val="0"/>
              </a:spcBef>
              <a:spcAft>
                <a:spcPct val="0"/>
              </a:spcAft>
              <a:defRPr kumimoji="1" kern="1200">
                <a:solidFill>
                  <a:schemeClr val="tx1"/>
                </a:solidFill>
                <a:latin typeface="Calibri" pitchFamily="34" charset="0"/>
                <a:ea typeface="新細明體" charset="-120"/>
                <a:cs typeface="+mn-cs"/>
              </a:defRPr>
            </a:lvl2pPr>
            <a:lvl3pPr marL="914400" algn="l" rtl="0" fontAlgn="base">
              <a:spcBef>
                <a:spcPct val="0"/>
              </a:spcBef>
              <a:spcAft>
                <a:spcPct val="0"/>
              </a:spcAft>
              <a:defRPr kumimoji="1" kern="1200">
                <a:solidFill>
                  <a:schemeClr val="tx1"/>
                </a:solidFill>
                <a:latin typeface="Calibri" pitchFamily="34" charset="0"/>
                <a:ea typeface="新細明體" charset="-120"/>
                <a:cs typeface="+mn-cs"/>
              </a:defRPr>
            </a:lvl3pPr>
            <a:lvl4pPr marL="1371600" algn="l" rtl="0" fontAlgn="base">
              <a:spcBef>
                <a:spcPct val="0"/>
              </a:spcBef>
              <a:spcAft>
                <a:spcPct val="0"/>
              </a:spcAft>
              <a:defRPr kumimoji="1" kern="1200">
                <a:solidFill>
                  <a:schemeClr val="tx1"/>
                </a:solidFill>
                <a:latin typeface="Calibri" pitchFamily="34" charset="0"/>
                <a:ea typeface="新細明體" charset="-120"/>
                <a:cs typeface="+mn-cs"/>
              </a:defRPr>
            </a:lvl4pPr>
            <a:lvl5pPr marL="1828800" algn="l" rtl="0" fontAlgn="base">
              <a:spcBef>
                <a:spcPct val="0"/>
              </a:spcBef>
              <a:spcAft>
                <a:spcPct val="0"/>
              </a:spcAft>
              <a:defRPr kumimoji="1" kern="1200">
                <a:solidFill>
                  <a:schemeClr val="tx1"/>
                </a:solidFill>
                <a:latin typeface="Calibri" pitchFamily="34" charset="0"/>
                <a:ea typeface="新細明體" charset="-120"/>
                <a:cs typeface="+mn-cs"/>
              </a:defRPr>
            </a:lvl5pPr>
            <a:lvl6pPr marL="2286000" algn="l" defTabSz="914400" rtl="0" eaLnBrk="1" latinLnBrk="0" hangingPunct="1">
              <a:defRPr kumimoji="1" kern="1200">
                <a:solidFill>
                  <a:schemeClr val="tx1"/>
                </a:solidFill>
                <a:latin typeface="Calibri" pitchFamily="34" charset="0"/>
                <a:ea typeface="新細明體" charset="-120"/>
                <a:cs typeface="+mn-cs"/>
              </a:defRPr>
            </a:lvl6pPr>
            <a:lvl7pPr marL="2743200" algn="l" defTabSz="914400" rtl="0" eaLnBrk="1" latinLnBrk="0" hangingPunct="1">
              <a:defRPr kumimoji="1" kern="1200">
                <a:solidFill>
                  <a:schemeClr val="tx1"/>
                </a:solidFill>
                <a:latin typeface="Calibri" pitchFamily="34" charset="0"/>
                <a:ea typeface="新細明體" charset="-120"/>
                <a:cs typeface="+mn-cs"/>
              </a:defRPr>
            </a:lvl7pPr>
            <a:lvl8pPr marL="3200400" algn="l" defTabSz="914400" rtl="0" eaLnBrk="1" latinLnBrk="0" hangingPunct="1">
              <a:defRPr kumimoji="1" kern="1200">
                <a:solidFill>
                  <a:schemeClr val="tx1"/>
                </a:solidFill>
                <a:latin typeface="Calibri" pitchFamily="34" charset="0"/>
                <a:ea typeface="新細明體" charset="-120"/>
                <a:cs typeface="+mn-cs"/>
              </a:defRPr>
            </a:lvl8pPr>
            <a:lvl9pPr marL="3657600" algn="l" defTabSz="914400" rtl="0" eaLnBrk="1" latinLnBrk="0" hangingPunct="1">
              <a:defRPr kumimoji="1" kern="1200">
                <a:solidFill>
                  <a:schemeClr val="tx1"/>
                </a:solidFill>
                <a:latin typeface="Calibri" pitchFamily="34" charset="0"/>
                <a:ea typeface="新細明體" charset="-120"/>
                <a:cs typeface="+mn-cs"/>
              </a:defRPr>
            </a:lvl9pPr>
          </a:lstStyle>
          <a:p>
            <a:pPr>
              <a:defRPr/>
            </a:pPr>
            <a:fld id="{620B626C-7E9B-45DD-B951-EB10FCB05BC4}" type="slidenum">
              <a:rPr lang="zh-TW" altLang="en-US" smtClean="0"/>
              <a:pPr>
                <a:defRPr/>
              </a:pPr>
              <a:t>17</a:t>
            </a:fld>
            <a:endParaRPr lang="zh-TW" altLang="en-US"/>
          </a:p>
        </p:txBody>
      </p:sp>
      <p:sp>
        <p:nvSpPr>
          <p:cNvPr id="12" name="文字方塊 11"/>
          <p:cNvSpPr txBox="1"/>
          <p:nvPr/>
        </p:nvSpPr>
        <p:spPr>
          <a:xfrm>
            <a:off x="805855" y="1916830"/>
            <a:ext cx="5112568" cy="369332"/>
          </a:xfrm>
          <a:prstGeom prst="rect">
            <a:avLst/>
          </a:prstGeom>
          <a:noFill/>
        </p:spPr>
        <p:txBody>
          <a:bodyPr wrap="square" rtlCol="0">
            <a:spAutoFit/>
          </a:bodyPr>
          <a:lstStyle/>
          <a:p>
            <a:pPr>
              <a:buFont typeface="Arial" pitchFamily="34" charset="0"/>
              <a:buChar char="•"/>
            </a:pPr>
            <a:r>
              <a:rPr lang="en-US" altLang="zh-TW" b="1" dirty="0">
                <a:latin typeface="微軟正黑體" pitchFamily="34" charset="-120"/>
                <a:ea typeface="微軟正黑體" pitchFamily="34" charset="-120"/>
              </a:rPr>
              <a:t>2022</a:t>
            </a:r>
            <a:r>
              <a:rPr lang="zh-TW" altLang="en-US" b="1" dirty="0">
                <a:latin typeface="微軟正黑體" pitchFamily="34" charset="-120"/>
                <a:ea typeface="微軟正黑體" pitchFamily="34" charset="-120"/>
              </a:rPr>
              <a:t>年各類產品銷貨金額百分比</a:t>
            </a:r>
          </a:p>
        </p:txBody>
      </p:sp>
      <p:grpSp>
        <p:nvGrpSpPr>
          <p:cNvPr id="2" name="群組 32"/>
          <p:cNvGrpSpPr/>
          <p:nvPr/>
        </p:nvGrpSpPr>
        <p:grpSpPr>
          <a:xfrm>
            <a:off x="827585" y="692695"/>
            <a:ext cx="2592288" cy="864097"/>
            <a:chOff x="827582" y="404663"/>
            <a:chExt cx="3634872" cy="1146719"/>
          </a:xfrm>
        </p:grpSpPr>
        <p:pic>
          <p:nvPicPr>
            <p:cNvPr id="34" name="圖片 33" descr="logo網頁用.png"/>
            <p:cNvPicPr preferRelativeResize="0">
              <a:picLocks noChangeAspect="1"/>
            </p:cNvPicPr>
            <p:nvPr/>
          </p:nvPicPr>
          <p:blipFill>
            <a:blip r:embed="rId4" cstate="print">
              <a:lum bright="20000"/>
            </a:blip>
            <a:srcRect l="8610" t="18591" r="47111" b="17670"/>
            <a:stretch>
              <a:fillRect/>
            </a:stretch>
          </p:blipFill>
          <p:spPr>
            <a:xfrm>
              <a:off x="827582" y="404663"/>
              <a:ext cx="2135903" cy="977135"/>
            </a:xfrm>
            <a:prstGeom prst="rect">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pic>
        <p:sp>
          <p:nvSpPr>
            <p:cNvPr id="35" name="矩形 34"/>
            <p:cNvSpPr/>
            <p:nvPr/>
          </p:nvSpPr>
          <p:spPr>
            <a:xfrm>
              <a:off x="2539006" y="1030101"/>
              <a:ext cx="1923448" cy="521281"/>
            </a:xfrm>
            <a:prstGeom prst="rect">
              <a:avLst/>
            </a:prstGeom>
          </p:spPr>
          <p:txBody>
            <a:bodyPr wrap="none">
              <a:spAutoFit/>
            </a:bodyPr>
            <a:lstStyle/>
            <a:p>
              <a:pPr marL="285750" lvl="1" indent="-285750" defTabSz="1244600">
                <a:lnSpc>
                  <a:spcPct val="90000"/>
                </a:lnSpc>
                <a:spcAft>
                  <a:spcPct val="15000"/>
                </a:spcAft>
              </a:pPr>
              <a:r>
                <a:rPr lang="zh-TW" altLang="en-US" sz="2800" b="1" dirty="0">
                  <a:solidFill>
                    <a:schemeClr val="bg2">
                      <a:lumMod val="25000"/>
                    </a:schemeClr>
                  </a:solidFill>
                  <a:latin typeface="微軟正黑體" pitchFamily="34" charset="-120"/>
                  <a:ea typeface="微軟正黑體" pitchFamily="34" charset="-120"/>
                </a:rPr>
                <a:t>財務表現</a:t>
              </a:r>
            </a:p>
          </p:txBody>
        </p:sp>
      </p:gr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投影片編號版面配置區 27"/>
          <p:cNvSpPr>
            <a:spLocks noGrp="1"/>
          </p:cNvSpPr>
          <p:nvPr>
            <p:ph type="sldNum" sz="quarter" idx="12"/>
          </p:nvPr>
        </p:nvSpPr>
        <p:spPr>
          <a:prstGeom prst="rect">
            <a:avLst/>
          </a:prstGeom>
        </p:spPr>
        <p:txBody>
          <a:bodyPr vert="horz" wrap="square" lIns="91440" tIns="45720" rIns="91440" bIns="45720" numCol="1" anchor="ctr" anchorCtr="0" compatLnSpc="1">
            <a:prstTxWarp prst="textNoShape">
              <a:avLst/>
            </a:prstTxWarp>
          </a:bodyPr>
          <a:lstStyle>
            <a:defPPr>
              <a:defRPr lang="zh-TW"/>
            </a:defPPr>
            <a:lvl1pPr algn="r" rtl="0" eaLnBrk="1" fontAlgn="base" hangingPunct="1">
              <a:spcBef>
                <a:spcPct val="0"/>
              </a:spcBef>
              <a:spcAft>
                <a:spcPct val="0"/>
              </a:spcAft>
              <a:defRPr kumimoji="0" sz="1200" kern="1200">
                <a:solidFill>
                  <a:srgbClr val="898989"/>
                </a:solidFill>
                <a:latin typeface="Calibri" pitchFamily="34" charset="0"/>
                <a:ea typeface="新細明體" pitchFamily="18" charset="-120"/>
                <a:cs typeface="+mn-cs"/>
              </a:defRPr>
            </a:lvl1pPr>
            <a:lvl2pPr marL="457200" algn="l" rtl="0" fontAlgn="base">
              <a:spcBef>
                <a:spcPct val="0"/>
              </a:spcBef>
              <a:spcAft>
                <a:spcPct val="0"/>
              </a:spcAft>
              <a:defRPr kumimoji="1" kern="1200">
                <a:solidFill>
                  <a:schemeClr val="tx1"/>
                </a:solidFill>
                <a:latin typeface="Calibri" pitchFamily="34" charset="0"/>
                <a:ea typeface="新細明體" charset="-120"/>
                <a:cs typeface="+mn-cs"/>
              </a:defRPr>
            </a:lvl2pPr>
            <a:lvl3pPr marL="914400" algn="l" rtl="0" fontAlgn="base">
              <a:spcBef>
                <a:spcPct val="0"/>
              </a:spcBef>
              <a:spcAft>
                <a:spcPct val="0"/>
              </a:spcAft>
              <a:defRPr kumimoji="1" kern="1200">
                <a:solidFill>
                  <a:schemeClr val="tx1"/>
                </a:solidFill>
                <a:latin typeface="Calibri" pitchFamily="34" charset="0"/>
                <a:ea typeface="新細明體" charset="-120"/>
                <a:cs typeface="+mn-cs"/>
              </a:defRPr>
            </a:lvl3pPr>
            <a:lvl4pPr marL="1371600" algn="l" rtl="0" fontAlgn="base">
              <a:spcBef>
                <a:spcPct val="0"/>
              </a:spcBef>
              <a:spcAft>
                <a:spcPct val="0"/>
              </a:spcAft>
              <a:defRPr kumimoji="1" kern="1200">
                <a:solidFill>
                  <a:schemeClr val="tx1"/>
                </a:solidFill>
                <a:latin typeface="Calibri" pitchFamily="34" charset="0"/>
                <a:ea typeface="新細明體" charset="-120"/>
                <a:cs typeface="+mn-cs"/>
              </a:defRPr>
            </a:lvl4pPr>
            <a:lvl5pPr marL="1828800" algn="l" rtl="0" fontAlgn="base">
              <a:spcBef>
                <a:spcPct val="0"/>
              </a:spcBef>
              <a:spcAft>
                <a:spcPct val="0"/>
              </a:spcAft>
              <a:defRPr kumimoji="1" kern="1200">
                <a:solidFill>
                  <a:schemeClr val="tx1"/>
                </a:solidFill>
                <a:latin typeface="Calibri" pitchFamily="34" charset="0"/>
                <a:ea typeface="新細明體" charset="-120"/>
                <a:cs typeface="+mn-cs"/>
              </a:defRPr>
            </a:lvl5pPr>
            <a:lvl6pPr marL="2286000" algn="l" defTabSz="914400" rtl="0" eaLnBrk="1" latinLnBrk="0" hangingPunct="1">
              <a:defRPr kumimoji="1" kern="1200">
                <a:solidFill>
                  <a:schemeClr val="tx1"/>
                </a:solidFill>
                <a:latin typeface="Calibri" pitchFamily="34" charset="0"/>
                <a:ea typeface="新細明體" charset="-120"/>
                <a:cs typeface="+mn-cs"/>
              </a:defRPr>
            </a:lvl6pPr>
            <a:lvl7pPr marL="2743200" algn="l" defTabSz="914400" rtl="0" eaLnBrk="1" latinLnBrk="0" hangingPunct="1">
              <a:defRPr kumimoji="1" kern="1200">
                <a:solidFill>
                  <a:schemeClr val="tx1"/>
                </a:solidFill>
                <a:latin typeface="Calibri" pitchFamily="34" charset="0"/>
                <a:ea typeface="新細明體" charset="-120"/>
                <a:cs typeface="+mn-cs"/>
              </a:defRPr>
            </a:lvl7pPr>
            <a:lvl8pPr marL="3200400" algn="l" defTabSz="914400" rtl="0" eaLnBrk="1" latinLnBrk="0" hangingPunct="1">
              <a:defRPr kumimoji="1" kern="1200">
                <a:solidFill>
                  <a:schemeClr val="tx1"/>
                </a:solidFill>
                <a:latin typeface="Calibri" pitchFamily="34" charset="0"/>
                <a:ea typeface="新細明體" charset="-120"/>
                <a:cs typeface="+mn-cs"/>
              </a:defRPr>
            </a:lvl8pPr>
            <a:lvl9pPr marL="3657600" algn="l" defTabSz="914400" rtl="0" eaLnBrk="1" latinLnBrk="0" hangingPunct="1">
              <a:defRPr kumimoji="1" kern="1200">
                <a:solidFill>
                  <a:schemeClr val="tx1"/>
                </a:solidFill>
                <a:latin typeface="Calibri" pitchFamily="34" charset="0"/>
                <a:ea typeface="新細明體" charset="-120"/>
                <a:cs typeface="+mn-cs"/>
              </a:defRPr>
            </a:lvl9pPr>
          </a:lstStyle>
          <a:p>
            <a:pPr>
              <a:defRPr/>
            </a:pPr>
            <a:fld id="{620B626C-7E9B-45DD-B951-EB10FCB05BC4}" type="slidenum">
              <a:rPr lang="zh-TW" altLang="en-US" smtClean="0"/>
              <a:pPr>
                <a:defRPr/>
              </a:pPr>
              <a:t>18</a:t>
            </a:fld>
            <a:endParaRPr lang="zh-TW" altLang="en-US"/>
          </a:p>
        </p:txBody>
      </p:sp>
      <p:sp>
        <p:nvSpPr>
          <p:cNvPr id="22532" name="文字方塊 1"/>
          <p:cNvSpPr txBox="1">
            <a:spLocks noChangeArrowheads="1"/>
          </p:cNvSpPr>
          <p:nvPr/>
        </p:nvSpPr>
        <p:spPr bwMode="auto">
          <a:xfrm>
            <a:off x="5361310" y="2157363"/>
            <a:ext cx="3459162" cy="263525"/>
          </a:xfrm>
          <a:prstGeom prst="rect">
            <a:avLst/>
          </a:prstGeom>
          <a:noFill/>
          <a:ln w="9525">
            <a:noFill/>
            <a:miter lim="800000"/>
            <a:headEnd/>
            <a:tailEnd/>
          </a:ln>
        </p:spPr>
        <p:txBody>
          <a:bodyPr/>
          <a:lstStyle/>
          <a:p>
            <a:r>
              <a:rPr kumimoji="0" lang="zh-TW" altLang="en-US" sz="1400" dirty="0">
                <a:latin typeface="微軟正黑體" pitchFamily="34" charset="-120"/>
                <a:ea typeface="微軟正黑體" pitchFamily="34" charset="-120"/>
              </a:rPr>
              <a:t>單位：新台幣仟元，惟基本每股盈餘為元</a:t>
            </a:r>
          </a:p>
        </p:txBody>
      </p:sp>
      <p:sp>
        <p:nvSpPr>
          <p:cNvPr id="29" name="文字版面配置區 3"/>
          <p:cNvSpPr txBox="1">
            <a:spLocks/>
          </p:cNvSpPr>
          <p:nvPr/>
        </p:nvSpPr>
        <p:spPr bwMode="auto">
          <a:xfrm>
            <a:off x="611560" y="1628800"/>
            <a:ext cx="7775575" cy="648072"/>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rmAutofit/>
          </a:bodyPr>
          <a:lstStyle/>
          <a:p>
            <a:pPr lvl="0">
              <a:lnSpc>
                <a:spcPct val="200000"/>
              </a:lnSpc>
              <a:spcBef>
                <a:spcPct val="20000"/>
              </a:spcBef>
              <a:buFont typeface="Arial" pitchFamily="34" charset="0"/>
              <a:buChar char="•"/>
              <a:defRPr/>
            </a:pPr>
            <a:r>
              <a:rPr kumimoji="0" lang="en-US" altLang="zh-TW" sz="1600" b="1" dirty="0">
                <a:latin typeface="微軟正黑體" panose="020B0604030504040204" pitchFamily="34" charset="-120"/>
                <a:ea typeface="微軟正黑體" panose="020B0604030504040204" pitchFamily="34" charset="-120"/>
              </a:rPr>
              <a:t>2021 </a:t>
            </a:r>
            <a:r>
              <a:rPr kumimoji="0" lang="zh-TW" altLang="en-US" sz="1600" b="1" dirty="0">
                <a:latin typeface="微軟正黑體" panose="020B0604030504040204" pitchFamily="34" charset="-120"/>
                <a:ea typeface="微軟正黑體" panose="020B0604030504040204" pitchFamily="34" charset="-120"/>
              </a:rPr>
              <a:t>年與</a:t>
            </a:r>
            <a:r>
              <a:rPr kumimoji="0" lang="en-US" altLang="zh-TW" sz="1600" b="1" dirty="0">
                <a:latin typeface="微軟正黑體" panose="020B0604030504040204" pitchFamily="34" charset="-120"/>
                <a:ea typeface="微軟正黑體" panose="020B0604030504040204" pitchFamily="34" charset="-120"/>
              </a:rPr>
              <a:t>2022</a:t>
            </a:r>
            <a:r>
              <a:rPr kumimoji="0" lang="zh-TW" altLang="en-US" sz="1600" b="1" dirty="0">
                <a:latin typeface="微軟正黑體" panose="020B0604030504040204" pitchFamily="34" charset="-120"/>
                <a:ea typeface="微軟正黑體" panose="020B0604030504040204" pitchFamily="34" charset="-120"/>
              </a:rPr>
              <a:t>年</a:t>
            </a:r>
            <a:r>
              <a:rPr kumimoji="0" lang="en-US" altLang="zh-TW" sz="1600" b="1" dirty="0">
                <a:latin typeface="微軟正黑體" panose="020B0604030504040204" pitchFamily="34" charset="-120"/>
                <a:ea typeface="微軟正黑體" panose="020B0604030504040204" pitchFamily="34" charset="-120"/>
              </a:rPr>
              <a:t>1~12</a:t>
            </a:r>
            <a:r>
              <a:rPr kumimoji="0" lang="zh-TW" altLang="en-US" sz="1600" b="1" dirty="0">
                <a:latin typeface="微軟正黑體" panose="020B0604030504040204" pitchFamily="34" charset="-120"/>
                <a:ea typeface="微軟正黑體" panose="020B0604030504040204" pitchFamily="34" charset="-120"/>
              </a:rPr>
              <a:t>月</a:t>
            </a:r>
            <a:r>
              <a:rPr kumimoji="0" lang="zh-TW" altLang="en-US" sz="1600" b="1" i="0" u="none" strike="noStrike" kern="1200" cap="none" spc="0" normalizeH="0" baseline="0" noProof="0" dirty="0">
                <a:ln>
                  <a:noFill/>
                </a:ln>
                <a:solidFill>
                  <a:schemeClr val="tx1"/>
                </a:solidFill>
                <a:effectLst/>
                <a:uLnTx/>
                <a:uFillTx/>
                <a:latin typeface="微軟正黑體" panose="020B0604030504040204" pitchFamily="34" charset="-120"/>
                <a:ea typeface="微軟正黑體" panose="020B0604030504040204" pitchFamily="34" charset="-120"/>
                <a:cs typeface="+mn-cs"/>
              </a:rPr>
              <a:t>營運表現</a:t>
            </a:r>
            <a:r>
              <a:rPr kumimoji="0" lang="en-US" altLang="zh-TW" sz="1600" b="1" i="0" u="none" strike="noStrike" kern="1200" cap="none" spc="0" normalizeH="0" baseline="0" noProof="0" dirty="0">
                <a:ln>
                  <a:noFill/>
                </a:ln>
                <a:solidFill>
                  <a:schemeClr val="tx1"/>
                </a:solidFill>
                <a:effectLst/>
                <a:uLnTx/>
                <a:uFillTx/>
                <a:latin typeface="微軟正黑體" panose="020B0604030504040204" pitchFamily="34" charset="-120"/>
                <a:ea typeface="微軟正黑體" panose="020B0604030504040204" pitchFamily="34" charset="-120"/>
                <a:cs typeface="+mn-cs"/>
              </a:rPr>
              <a:t>(</a:t>
            </a:r>
            <a:r>
              <a:rPr kumimoji="0" lang="zh-TW" altLang="en-US" sz="1600" b="1" i="0" u="none" strike="noStrike" kern="1200" cap="none" spc="0" normalizeH="0" baseline="0" noProof="0" dirty="0">
                <a:ln>
                  <a:noFill/>
                </a:ln>
                <a:solidFill>
                  <a:schemeClr val="tx1"/>
                </a:solidFill>
                <a:effectLst/>
                <a:uLnTx/>
                <a:uFillTx/>
                <a:latin typeface="微軟正黑體" panose="020B0604030504040204" pitchFamily="34" charset="-120"/>
                <a:ea typeface="微軟正黑體" panose="020B0604030504040204" pitchFamily="34" charset="-120"/>
                <a:cs typeface="+mn-cs"/>
              </a:rPr>
              <a:t>合併報表</a:t>
            </a:r>
            <a:r>
              <a:rPr kumimoji="0" lang="en-US" altLang="zh-TW" sz="1600" b="1" i="0" u="none" strike="noStrike" kern="1200" cap="none" spc="0" normalizeH="0" baseline="0" noProof="0" dirty="0">
                <a:ln>
                  <a:noFill/>
                </a:ln>
                <a:solidFill>
                  <a:schemeClr val="tx1"/>
                </a:solidFill>
                <a:effectLst/>
                <a:uLnTx/>
                <a:uFillTx/>
                <a:latin typeface="微軟正黑體" panose="020B0604030504040204" pitchFamily="34" charset="-120"/>
                <a:ea typeface="微軟正黑體" panose="020B0604030504040204" pitchFamily="34" charset="-120"/>
                <a:cs typeface="+mn-cs"/>
              </a:rPr>
              <a:t>)</a:t>
            </a:r>
            <a:endParaRPr kumimoji="0" lang="zh-TW" altLang="en-US" sz="1600" b="1" i="0" u="none" strike="noStrike" kern="1200" cap="none" spc="0" normalizeH="0" baseline="0" noProof="0" dirty="0">
              <a:ln>
                <a:noFill/>
              </a:ln>
              <a:solidFill>
                <a:schemeClr val="tx1"/>
              </a:solidFill>
              <a:effectLst/>
              <a:uLnTx/>
              <a:uFillTx/>
              <a:latin typeface="微軟正黑體" panose="020B0604030504040204" pitchFamily="34" charset="-120"/>
              <a:ea typeface="微軟正黑體" panose="020B0604030504040204" pitchFamily="34" charset="-120"/>
              <a:cs typeface="+mn-cs"/>
            </a:endParaRPr>
          </a:p>
        </p:txBody>
      </p:sp>
      <p:grpSp>
        <p:nvGrpSpPr>
          <p:cNvPr id="2" name="群組 33"/>
          <p:cNvGrpSpPr/>
          <p:nvPr/>
        </p:nvGrpSpPr>
        <p:grpSpPr>
          <a:xfrm>
            <a:off x="827584" y="764704"/>
            <a:ext cx="2016224" cy="720080"/>
            <a:chOff x="827582" y="404663"/>
            <a:chExt cx="3634872" cy="1146719"/>
          </a:xfrm>
        </p:grpSpPr>
        <p:pic>
          <p:nvPicPr>
            <p:cNvPr id="35" name="圖片 34" descr="logo網頁用.png"/>
            <p:cNvPicPr preferRelativeResize="0">
              <a:picLocks noChangeAspect="1"/>
            </p:cNvPicPr>
            <p:nvPr/>
          </p:nvPicPr>
          <p:blipFill>
            <a:blip r:embed="rId2" cstate="print">
              <a:lum bright="20000"/>
            </a:blip>
            <a:srcRect l="8610" t="18591" r="47111" b="17670"/>
            <a:stretch>
              <a:fillRect/>
            </a:stretch>
          </p:blipFill>
          <p:spPr>
            <a:xfrm>
              <a:off x="827582" y="404663"/>
              <a:ext cx="2135903" cy="977135"/>
            </a:xfrm>
            <a:prstGeom prst="rect">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pic>
        <p:sp>
          <p:nvSpPr>
            <p:cNvPr id="36" name="矩形 35"/>
            <p:cNvSpPr/>
            <p:nvPr/>
          </p:nvSpPr>
          <p:spPr>
            <a:xfrm>
              <a:off x="2539006" y="1030101"/>
              <a:ext cx="1923448" cy="521281"/>
            </a:xfrm>
            <a:prstGeom prst="rect">
              <a:avLst/>
            </a:prstGeom>
          </p:spPr>
          <p:txBody>
            <a:bodyPr wrap="none">
              <a:spAutoFit/>
            </a:bodyPr>
            <a:lstStyle/>
            <a:p>
              <a:pPr marL="285750" lvl="1" indent="-285750" defTabSz="1244600">
                <a:lnSpc>
                  <a:spcPct val="90000"/>
                </a:lnSpc>
                <a:spcAft>
                  <a:spcPct val="15000"/>
                </a:spcAft>
              </a:pPr>
              <a:r>
                <a:rPr lang="zh-TW" altLang="en-US" sz="2800" b="1" dirty="0">
                  <a:solidFill>
                    <a:schemeClr val="bg2">
                      <a:lumMod val="25000"/>
                    </a:schemeClr>
                  </a:solidFill>
                  <a:latin typeface="微軟正黑體" pitchFamily="34" charset="-120"/>
                  <a:ea typeface="微軟正黑體" pitchFamily="34" charset="-120"/>
                </a:rPr>
                <a:t>財務表現</a:t>
              </a:r>
            </a:p>
          </p:txBody>
        </p:sp>
      </p:grpSp>
      <p:graphicFrame>
        <p:nvGraphicFramePr>
          <p:cNvPr id="10" name="表格 9"/>
          <p:cNvGraphicFramePr>
            <a:graphicFrameLocks noGrp="1"/>
          </p:cNvGraphicFramePr>
          <p:nvPr>
            <p:extLst>
              <p:ext uri="{D42A27DB-BD31-4B8C-83A1-F6EECF244321}">
                <p14:modId xmlns:p14="http://schemas.microsoft.com/office/powerpoint/2010/main" val="703304697"/>
              </p:ext>
            </p:extLst>
          </p:nvPr>
        </p:nvGraphicFramePr>
        <p:xfrm>
          <a:off x="802926" y="2527378"/>
          <a:ext cx="7001522" cy="3866967"/>
        </p:xfrm>
        <a:graphic>
          <a:graphicData uri="http://schemas.openxmlformats.org/drawingml/2006/table">
            <a:tbl>
              <a:tblPr/>
              <a:tblGrid>
                <a:gridCol w="1405105">
                  <a:extLst>
                    <a:ext uri="{9D8B030D-6E8A-4147-A177-3AD203B41FA5}">
                      <a16:colId xmlns:a16="http://schemas.microsoft.com/office/drawing/2014/main" val="20000"/>
                    </a:ext>
                  </a:extLst>
                </a:gridCol>
                <a:gridCol w="1635976">
                  <a:extLst>
                    <a:ext uri="{9D8B030D-6E8A-4147-A177-3AD203B41FA5}">
                      <a16:colId xmlns:a16="http://schemas.microsoft.com/office/drawing/2014/main" val="20001"/>
                    </a:ext>
                  </a:extLst>
                </a:gridCol>
                <a:gridCol w="872009">
                  <a:extLst>
                    <a:ext uri="{9D8B030D-6E8A-4147-A177-3AD203B41FA5}">
                      <a16:colId xmlns:a16="http://schemas.microsoft.com/office/drawing/2014/main" val="20002"/>
                    </a:ext>
                  </a:extLst>
                </a:gridCol>
                <a:gridCol w="1360239">
                  <a:extLst>
                    <a:ext uri="{9D8B030D-6E8A-4147-A177-3AD203B41FA5}">
                      <a16:colId xmlns:a16="http://schemas.microsoft.com/office/drawing/2014/main" val="20003"/>
                    </a:ext>
                  </a:extLst>
                </a:gridCol>
                <a:gridCol w="720080">
                  <a:extLst>
                    <a:ext uri="{9D8B030D-6E8A-4147-A177-3AD203B41FA5}">
                      <a16:colId xmlns:a16="http://schemas.microsoft.com/office/drawing/2014/main" val="20004"/>
                    </a:ext>
                  </a:extLst>
                </a:gridCol>
                <a:gridCol w="1008113">
                  <a:extLst>
                    <a:ext uri="{9D8B030D-6E8A-4147-A177-3AD203B41FA5}">
                      <a16:colId xmlns:a16="http://schemas.microsoft.com/office/drawing/2014/main" val="20005"/>
                    </a:ext>
                  </a:extLst>
                </a:gridCol>
              </a:tblGrid>
              <a:tr h="230384">
                <a:tc>
                  <a:txBody>
                    <a:bodyPr/>
                    <a:lstStyle/>
                    <a:p>
                      <a:pPr algn="l" rtl="0" fontAlgn="ctr"/>
                      <a:r>
                        <a:rPr lang="zh-TW" altLang="en-US" sz="1400" b="0" i="0" u="none" strike="noStrike" dirty="0">
                          <a:solidFill>
                            <a:srgbClr val="FFFFFF"/>
                          </a:solidFill>
                          <a:effectLst/>
                          <a:latin typeface="微軟正黑體" panose="020B0604030504040204" pitchFamily="34" charset="-120"/>
                          <a:ea typeface="微軟正黑體" panose="020B0604030504040204" pitchFamily="34" charset="-120"/>
                        </a:rPr>
                        <a:t>期別</a:t>
                      </a:r>
                    </a:p>
                  </a:txBody>
                  <a:tcPr marL="9525" marR="9525" marT="9525" marB="0" anchor="ctr">
                    <a:lnL>
                      <a:noFill/>
                    </a:lnL>
                    <a:lnR>
                      <a:noFill/>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BB280F"/>
                    </a:solidFill>
                  </a:tcPr>
                </a:tc>
                <a:tc gridSpan="2">
                  <a:txBody>
                    <a:bodyPr/>
                    <a:lstStyle/>
                    <a:p>
                      <a:pPr algn="ctr" rtl="0" fontAlgn="ctr"/>
                      <a:r>
                        <a:rPr lang="en-US" altLang="zh-TW" sz="1400" b="0" i="0" u="none" strike="noStrike" dirty="0">
                          <a:solidFill>
                            <a:srgbClr val="FFFFFF"/>
                          </a:solidFill>
                          <a:effectLst/>
                          <a:latin typeface="微軟正黑體" panose="020B0604030504040204" pitchFamily="34" charset="-120"/>
                          <a:ea typeface="微軟正黑體" panose="020B0604030504040204" pitchFamily="34" charset="-120"/>
                        </a:rPr>
                        <a:t>2022</a:t>
                      </a:r>
                      <a:r>
                        <a:rPr lang="zh-TW" altLang="en-US" sz="1400" b="0" i="0" u="none" strike="noStrike" dirty="0">
                          <a:solidFill>
                            <a:srgbClr val="FFFFFF"/>
                          </a:solidFill>
                          <a:effectLst/>
                          <a:latin typeface="微軟正黑體" panose="020B0604030504040204" pitchFamily="34" charset="-120"/>
                          <a:ea typeface="微軟正黑體" panose="020B0604030504040204" pitchFamily="34" charset="-120"/>
                        </a:rPr>
                        <a:t>年</a:t>
                      </a:r>
                      <a:r>
                        <a:rPr lang="en-US" altLang="zh-TW" sz="1400" b="0" i="0" u="none" strike="noStrike" dirty="0">
                          <a:solidFill>
                            <a:srgbClr val="FFFFFF"/>
                          </a:solidFill>
                          <a:effectLst/>
                          <a:latin typeface="微軟正黑體" panose="020B0604030504040204" pitchFamily="34" charset="-120"/>
                          <a:ea typeface="微軟正黑體" panose="020B0604030504040204" pitchFamily="34" charset="-120"/>
                        </a:rPr>
                        <a:t>1</a:t>
                      </a:r>
                      <a:r>
                        <a:rPr lang="zh-TW" altLang="en-US" sz="1400" b="0" i="0" u="none" strike="noStrike" dirty="0">
                          <a:solidFill>
                            <a:srgbClr val="FFFFFF"/>
                          </a:solidFill>
                          <a:effectLst/>
                          <a:latin typeface="微軟正黑體" panose="020B0604030504040204" pitchFamily="34" charset="-120"/>
                          <a:ea typeface="微軟正黑體" panose="020B0604030504040204" pitchFamily="34" charset="-120"/>
                        </a:rPr>
                        <a:t>月至</a:t>
                      </a:r>
                      <a:r>
                        <a:rPr lang="en-US" altLang="zh-TW" sz="1400" b="0" i="0" u="none" strike="noStrike" dirty="0">
                          <a:solidFill>
                            <a:srgbClr val="FFFFFF"/>
                          </a:solidFill>
                          <a:effectLst/>
                          <a:latin typeface="微軟正黑體" panose="020B0604030504040204" pitchFamily="34" charset="-120"/>
                          <a:ea typeface="微軟正黑體" panose="020B0604030504040204" pitchFamily="34" charset="-120"/>
                        </a:rPr>
                        <a:t>12</a:t>
                      </a:r>
                      <a:r>
                        <a:rPr lang="zh-TW" altLang="en-US" sz="1400" b="0" i="0" u="none" strike="noStrike" dirty="0">
                          <a:solidFill>
                            <a:srgbClr val="FFFFFF"/>
                          </a:solidFill>
                          <a:effectLst/>
                          <a:latin typeface="微軟正黑體" panose="020B0604030504040204" pitchFamily="34" charset="-120"/>
                          <a:ea typeface="微軟正黑體" panose="020B0604030504040204" pitchFamily="34" charset="-120"/>
                        </a:rPr>
                        <a:t>月</a:t>
                      </a:r>
                    </a:p>
                  </a:txBody>
                  <a:tcPr marL="9525" marR="9525" marT="9525" marB="0" anchor="ctr">
                    <a:lnL>
                      <a:noFill/>
                    </a:lnL>
                    <a:lnR>
                      <a:noFill/>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BB280F"/>
                    </a:solidFill>
                  </a:tcPr>
                </a:tc>
                <a:tc hMerge="1">
                  <a:txBody>
                    <a:bodyPr/>
                    <a:lstStyle/>
                    <a:p>
                      <a:endParaRPr lang="zh-TW" altLang="en-US"/>
                    </a:p>
                  </a:txBody>
                  <a:tcPr>
                    <a:lnL>
                      <a:noFill/>
                    </a:lnL>
                    <a:lnR>
                      <a:noFill/>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C00000"/>
                    </a:solidFill>
                  </a:tcPr>
                </a:tc>
                <a:tc gridSpan="2">
                  <a:txBody>
                    <a:bodyPr/>
                    <a:lstStyle/>
                    <a:p>
                      <a:pPr algn="ctr" rtl="0" fontAlgn="ctr"/>
                      <a:r>
                        <a:rPr lang="en-US" altLang="zh-TW" sz="1400" b="0" i="0" u="none" strike="noStrike" dirty="0">
                          <a:solidFill>
                            <a:srgbClr val="FFFFFF"/>
                          </a:solidFill>
                          <a:effectLst/>
                          <a:latin typeface="微軟正黑體" panose="020B0604030504040204" pitchFamily="34" charset="-120"/>
                          <a:ea typeface="微軟正黑體" panose="020B0604030504040204" pitchFamily="34" charset="-120"/>
                        </a:rPr>
                        <a:t>2021</a:t>
                      </a:r>
                      <a:r>
                        <a:rPr lang="zh-TW" altLang="en-US" sz="1400" b="0" i="0" u="none" strike="noStrike" dirty="0">
                          <a:solidFill>
                            <a:srgbClr val="FFFFFF"/>
                          </a:solidFill>
                          <a:effectLst/>
                          <a:latin typeface="微軟正黑體" panose="020B0604030504040204" pitchFamily="34" charset="-120"/>
                          <a:ea typeface="微軟正黑體" panose="020B0604030504040204" pitchFamily="34" charset="-120"/>
                        </a:rPr>
                        <a:t>年</a:t>
                      </a:r>
                      <a:r>
                        <a:rPr lang="en-US" altLang="zh-TW" sz="1400" b="0" i="0" u="none" strike="noStrike" dirty="0">
                          <a:solidFill>
                            <a:srgbClr val="FFFFFF"/>
                          </a:solidFill>
                          <a:effectLst/>
                          <a:latin typeface="微軟正黑體" panose="020B0604030504040204" pitchFamily="34" charset="-120"/>
                          <a:ea typeface="微軟正黑體" panose="020B0604030504040204" pitchFamily="34" charset="-120"/>
                        </a:rPr>
                        <a:t>1</a:t>
                      </a:r>
                      <a:r>
                        <a:rPr lang="zh-TW" altLang="en-US" sz="1400" b="0" i="0" u="none" strike="noStrike" dirty="0">
                          <a:solidFill>
                            <a:srgbClr val="FFFFFF"/>
                          </a:solidFill>
                          <a:effectLst/>
                          <a:latin typeface="微軟正黑體" panose="020B0604030504040204" pitchFamily="34" charset="-120"/>
                          <a:ea typeface="微軟正黑體" panose="020B0604030504040204" pitchFamily="34" charset="-120"/>
                        </a:rPr>
                        <a:t>月至</a:t>
                      </a:r>
                      <a:r>
                        <a:rPr lang="en-US" altLang="zh-TW" sz="1400" b="0" i="0" u="none" strike="noStrike" dirty="0">
                          <a:solidFill>
                            <a:srgbClr val="FFFFFF"/>
                          </a:solidFill>
                          <a:effectLst/>
                          <a:latin typeface="微軟正黑體" panose="020B0604030504040204" pitchFamily="34" charset="-120"/>
                          <a:ea typeface="微軟正黑體" panose="020B0604030504040204" pitchFamily="34" charset="-120"/>
                        </a:rPr>
                        <a:t>12</a:t>
                      </a:r>
                      <a:r>
                        <a:rPr lang="zh-TW" altLang="en-US" sz="1400" b="0" i="0" u="none" strike="noStrike" dirty="0">
                          <a:solidFill>
                            <a:srgbClr val="FFFFFF"/>
                          </a:solidFill>
                          <a:effectLst/>
                          <a:latin typeface="微軟正黑體" panose="020B0604030504040204" pitchFamily="34" charset="-120"/>
                          <a:ea typeface="微軟正黑體" panose="020B0604030504040204" pitchFamily="34" charset="-120"/>
                        </a:rPr>
                        <a:t>月</a:t>
                      </a:r>
                    </a:p>
                  </a:txBody>
                  <a:tcPr marL="9525" marR="9525" marT="9525" marB="0" anchor="ctr">
                    <a:lnL>
                      <a:noFill/>
                    </a:lnL>
                    <a:lnR>
                      <a:noFill/>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BB280F"/>
                    </a:solidFill>
                  </a:tcPr>
                </a:tc>
                <a:tc hMerge="1">
                  <a:txBody>
                    <a:bodyPr/>
                    <a:lstStyle/>
                    <a:p>
                      <a:endParaRPr lang="zh-TW" altLang="en-US"/>
                    </a:p>
                  </a:txBody>
                  <a:tcPr>
                    <a:lnL>
                      <a:noFill/>
                    </a:lnL>
                    <a:lnR>
                      <a:noFill/>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C00000"/>
                    </a:solidFill>
                  </a:tcPr>
                </a:tc>
                <a:tc>
                  <a:txBody>
                    <a:bodyPr/>
                    <a:lstStyle/>
                    <a:p>
                      <a:pPr algn="ctr" rtl="0" fontAlgn="ctr"/>
                      <a:r>
                        <a:rPr lang="zh-TW" altLang="en-US" sz="1400" b="0" i="0" u="none" strike="noStrike" dirty="0">
                          <a:solidFill>
                            <a:srgbClr val="FFFFFF"/>
                          </a:solidFill>
                          <a:effectLst/>
                          <a:latin typeface="微軟正黑體" panose="020B0604030504040204" pitchFamily="34" charset="-120"/>
                          <a:ea typeface="微軟正黑體" panose="020B0604030504040204" pitchFamily="34" charset="-120"/>
                        </a:rPr>
                        <a:t>年增率</a:t>
                      </a:r>
                    </a:p>
                  </a:txBody>
                  <a:tcPr marL="9525" marR="9525" marT="9525" marB="0" anchor="ctr">
                    <a:lnL>
                      <a:noFill/>
                    </a:lnL>
                    <a:lnR>
                      <a:noFill/>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BB280F"/>
                    </a:solidFill>
                  </a:tcPr>
                </a:tc>
                <a:extLst>
                  <a:ext uri="{0D108BD9-81ED-4DB2-BD59-A6C34878D82A}">
                    <a16:rowId xmlns:a16="http://schemas.microsoft.com/office/drawing/2014/main" val="10000"/>
                  </a:ext>
                </a:extLst>
              </a:tr>
              <a:tr h="230384">
                <a:tc>
                  <a:txBody>
                    <a:bodyPr/>
                    <a:lstStyle/>
                    <a:p>
                      <a:pPr marL="0" algn="l" defTabSz="914400" rtl="0" eaLnBrk="1" fontAlgn="ctr" latinLnBrk="0" hangingPunct="1"/>
                      <a:r>
                        <a:rPr lang="zh-TW" altLang="en-US" sz="1400" b="0" i="0" u="none" strike="noStrike" kern="1200" dirty="0">
                          <a:solidFill>
                            <a:srgbClr val="FFFFFF"/>
                          </a:solidFill>
                          <a:effectLst/>
                          <a:latin typeface="微軟正黑體" panose="020B0604030504040204" pitchFamily="34" charset="-120"/>
                          <a:ea typeface="微軟正黑體" panose="020B0604030504040204" pitchFamily="34" charset="-120"/>
                          <a:cs typeface="+mn-cs"/>
                        </a:rPr>
                        <a:t>項目 </a:t>
                      </a:r>
                    </a:p>
                  </a:txBody>
                  <a:tcPr marL="9525" marR="9525" marT="9525" marB="0" anchor="ctr">
                    <a:lnL>
                      <a:noFill/>
                    </a:lnL>
                    <a:lnR>
                      <a:noFill/>
                    </a:lnR>
                    <a:lnT w="19050" cap="flat" cmpd="sng" algn="ctr">
                      <a:solidFill>
                        <a:srgbClr val="000000"/>
                      </a:solidFill>
                      <a:prstDash val="solid"/>
                      <a:round/>
                      <a:headEnd type="none" w="med" len="med"/>
                      <a:tailEnd type="none" w="med" len="med"/>
                    </a:lnT>
                    <a:lnB>
                      <a:noFill/>
                    </a:lnB>
                    <a:solidFill>
                      <a:srgbClr val="BB280F"/>
                    </a:solidFill>
                  </a:tcPr>
                </a:tc>
                <a:tc>
                  <a:txBody>
                    <a:bodyPr/>
                    <a:lstStyle/>
                    <a:p>
                      <a:pPr marL="0" algn="ctr" defTabSz="914400" rtl="0" eaLnBrk="1" fontAlgn="ctr" latinLnBrk="0" hangingPunct="1"/>
                      <a:r>
                        <a:rPr lang="zh-TW" altLang="en-US" sz="1400" b="0" i="0" u="none" strike="noStrike" kern="1200" dirty="0">
                          <a:solidFill>
                            <a:srgbClr val="FFFFFF"/>
                          </a:solidFill>
                          <a:effectLst/>
                          <a:latin typeface="微軟正黑體" panose="020B0604030504040204" pitchFamily="34" charset="-120"/>
                          <a:ea typeface="微軟正黑體" panose="020B0604030504040204" pitchFamily="34" charset="-120"/>
                          <a:cs typeface="+mn-cs"/>
                        </a:rPr>
                        <a:t>金額</a:t>
                      </a:r>
                    </a:p>
                  </a:txBody>
                  <a:tcPr marL="9525" marR="9525" marT="9525" marB="0" anchor="ctr">
                    <a:lnL>
                      <a:noFill/>
                    </a:lnL>
                    <a:lnR>
                      <a:noFill/>
                    </a:lnR>
                    <a:lnT w="19050" cap="flat" cmpd="sng" algn="ctr">
                      <a:solidFill>
                        <a:srgbClr val="000000"/>
                      </a:solidFill>
                      <a:prstDash val="solid"/>
                      <a:round/>
                      <a:headEnd type="none" w="med" len="med"/>
                      <a:tailEnd type="none" w="med" len="med"/>
                    </a:lnT>
                    <a:lnB>
                      <a:noFill/>
                    </a:lnB>
                    <a:solidFill>
                      <a:srgbClr val="BB280F"/>
                    </a:solidFill>
                  </a:tcPr>
                </a:tc>
                <a:tc>
                  <a:txBody>
                    <a:bodyPr/>
                    <a:lstStyle/>
                    <a:p>
                      <a:pPr marL="0" algn="ctr" defTabSz="914400" rtl="0" eaLnBrk="1" fontAlgn="ctr" latinLnBrk="0" hangingPunct="1"/>
                      <a:r>
                        <a:rPr lang="en-US" altLang="zh-TW" sz="1400" b="0" i="0" u="none" strike="noStrike" kern="1200" dirty="0">
                          <a:solidFill>
                            <a:srgbClr val="FFFFFF"/>
                          </a:solidFill>
                          <a:effectLst/>
                          <a:latin typeface="微軟正黑體" panose="020B0604030504040204" pitchFamily="34" charset="-120"/>
                          <a:ea typeface="微軟正黑體" panose="020B0604030504040204" pitchFamily="34" charset="-120"/>
                          <a:cs typeface="+mn-cs"/>
                        </a:rPr>
                        <a:t>% </a:t>
                      </a:r>
                    </a:p>
                  </a:txBody>
                  <a:tcPr marL="9525" marR="9525" marT="9525" marB="0" anchor="ctr">
                    <a:lnL>
                      <a:noFill/>
                    </a:lnL>
                    <a:lnR>
                      <a:noFill/>
                    </a:lnR>
                    <a:lnT w="19050" cap="flat" cmpd="sng" algn="ctr">
                      <a:solidFill>
                        <a:srgbClr val="000000"/>
                      </a:solidFill>
                      <a:prstDash val="solid"/>
                      <a:round/>
                      <a:headEnd type="none" w="med" len="med"/>
                      <a:tailEnd type="none" w="med" len="med"/>
                    </a:lnT>
                    <a:lnB>
                      <a:noFill/>
                    </a:lnB>
                    <a:solidFill>
                      <a:srgbClr val="BB280F"/>
                    </a:solidFill>
                  </a:tcPr>
                </a:tc>
                <a:tc>
                  <a:txBody>
                    <a:bodyPr/>
                    <a:lstStyle/>
                    <a:p>
                      <a:pPr marL="0" algn="ctr" defTabSz="914400" rtl="0" eaLnBrk="1" fontAlgn="ctr" latinLnBrk="0" hangingPunct="1"/>
                      <a:r>
                        <a:rPr lang="zh-TW" altLang="en-US" sz="1400" b="0" i="0" u="none" strike="noStrike" kern="1200" dirty="0">
                          <a:solidFill>
                            <a:srgbClr val="FFFFFF"/>
                          </a:solidFill>
                          <a:effectLst/>
                          <a:latin typeface="微軟正黑體" panose="020B0604030504040204" pitchFamily="34" charset="-120"/>
                          <a:ea typeface="微軟正黑體" panose="020B0604030504040204" pitchFamily="34" charset="-120"/>
                          <a:cs typeface="+mn-cs"/>
                        </a:rPr>
                        <a:t>金額</a:t>
                      </a:r>
                    </a:p>
                  </a:txBody>
                  <a:tcPr marL="9525" marR="9525" marT="9525" marB="0" anchor="ctr">
                    <a:lnL>
                      <a:noFill/>
                    </a:lnL>
                    <a:lnR>
                      <a:noFill/>
                    </a:lnR>
                    <a:lnT w="19050" cap="flat" cmpd="sng" algn="ctr">
                      <a:solidFill>
                        <a:srgbClr val="000000"/>
                      </a:solidFill>
                      <a:prstDash val="solid"/>
                      <a:round/>
                      <a:headEnd type="none" w="med" len="med"/>
                      <a:tailEnd type="none" w="med" len="med"/>
                    </a:lnT>
                    <a:lnB>
                      <a:noFill/>
                    </a:lnB>
                    <a:solidFill>
                      <a:srgbClr val="BB280F"/>
                    </a:solidFill>
                  </a:tcPr>
                </a:tc>
                <a:tc>
                  <a:txBody>
                    <a:bodyPr/>
                    <a:lstStyle/>
                    <a:p>
                      <a:pPr marL="0" algn="ctr" defTabSz="914400" rtl="0" eaLnBrk="1" fontAlgn="ctr" latinLnBrk="0" hangingPunct="1"/>
                      <a:r>
                        <a:rPr lang="en-US" altLang="zh-TW" sz="1400" b="0" i="0" u="none" strike="noStrike" kern="1200" dirty="0">
                          <a:solidFill>
                            <a:srgbClr val="FFFFFF"/>
                          </a:solidFill>
                          <a:effectLst/>
                          <a:latin typeface="微軟正黑體" panose="020B0604030504040204" pitchFamily="34" charset="-120"/>
                          <a:ea typeface="微軟正黑體" panose="020B0604030504040204" pitchFamily="34" charset="-120"/>
                          <a:cs typeface="+mn-cs"/>
                        </a:rPr>
                        <a:t>% </a:t>
                      </a:r>
                    </a:p>
                  </a:txBody>
                  <a:tcPr marL="9525" marR="9525" marT="9525" marB="0" anchor="ctr">
                    <a:lnL>
                      <a:noFill/>
                    </a:lnL>
                    <a:lnR>
                      <a:noFill/>
                    </a:lnR>
                    <a:lnT w="19050" cap="flat" cmpd="sng" algn="ctr">
                      <a:solidFill>
                        <a:srgbClr val="000000"/>
                      </a:solidFill>
                      <a:prstDash val="solid"/>
                      <a:round/>
                      <a:headEnd type="none" w="med" len="med"/>
                      <a:tailEnd type="none" w="med" len="med"/>
                    </a:lnT>
                    <a:lnB>
                      <a:noFill/>
                    </a:lnB>
                    <a:solidFill>
                      <a:srgbClr val="BB280F"/>
                    </a:solidFill>
                  </a:tcPr>
                </a:tc>
                <a:tc>
                  <a:txBody>
                    <a:bodyPr/>
                    <a:lstStyle/>
                    <a:p>
                      <a:pPr marL="0" algn="ctr" defTabSz="914400" rtl="0" eaLnBrk="1" fontAlgn="ctr" latinLnBrk="0" hangingPunct="1"/>
                      <a:r>
                        <a:rPr lang="en-US" altLang="zh-TW" sz="1400" b="0" i="0" u="none" strike="noStrike" kern="1200" dirty="0">
                          <a:solidFill>
                            <a:srgbClr val="FFFFFF"/>
                          </a:solidFill>
                          <a:effectLst/>
                          <a:latin typeface="微軟正黑體" panose="020B0604030504040204" pitchFamily="34" charset="-120"/>
                          <a:ea typeface="微軟正黑體" panose="020B0604030504040204" pitchFamily="34" charset="-120"/>
                          <a:cs typeface="+mn-cs"/>
                        </a:rPr>
                        <a:t>% </a:t>
                      </a:r>
                    </a:p>
                  </a:txBody>
                  <a:tcPr marL="9525" marR="9525" marT="9525" marB="0" anchor="ctr">
                    <a:lnL>
                      <a:noFill/>
                    </a:lnL>
                    <a:lnR>
                      <a:noFill/>
                    </a:lnR>
                    <a:lnT w="19050" cap="flat" cmpd="sng" algn="ctr">
                      <a:solidFill>
                        <a:srgbClr val="000000"/>
                      </a:solidFill>
                      <a:prstDash val="solid"/>
                      <a:round/>
                      <a:headEnd type="none" w="med" len="med"/>
                      <a:tailEnd type="none" w="med" len="med"/>
                    </a:lnT>
                    <a:lnB>
                      <a:noFill/>
                    </a:lnB>
                    <a:solidFill>
                      <a:srgbClr val="BB280F"/>
                    </a:solidFill>
                  </a:tcPr>
                </a:tc>
                <a:extLst>
                  <a:ext uri="{0D108BD9-81ED-4DB2-BD59-A6C34878D82A}">
                    <a16:rowId xmlns:a16="http://schemas.microsoft.com/office/drawing/2014/main" val="10001"/>
                  </a:ext>
                </a:extLst>
              </a:tr>
              <a:tr h="296838">
                <a:tc>
                  <a:txBody>
                    <a:bodyPr/>
                    <a:lstStyle/>
                    <a:p>
                      <a:pPr algn="l" rtl="0" fontAlgn="ctr"/>
                      <a:r>
                        <a:rPr lang="zh-TW" altLang="en-US" sz="1400" b="0" i="0" u="none" strike="noStrike" dirty="0">
                          <a:solidFill>
                            <a:srgbClr val="000000"/>
                          </a:solidFill>
                          <a:effectLst/>
                          <a:latin typeface="微軟正黑體" panose="020B0604030504040204" pitchFamily="34" charset="-120"/>
                          <a:ea typeface="微軟正黑體" panose="020B0604030504040204" pitchFamily="34" charset="-120"/>
                        </a:rPr>
                        <a:t>營業收入 </a:t>
                      </a:r>
                    </a:p>
                  </a:txBody>
                  <a:tcPr marL="9525" marR="9525" marT="9525" marB="0" anchor="ctr">
                    <a:lnL>
                      <a:noFill/>
                    </a:lnL>
                    <a:lnR>
                      <a:noFill/>
                    </a:lnR>
                    <a:lnT>
                      <a:noFill/>
                    </a:lnT>
                    <a:lnB>
                      <a:noFill/>
                    </a:lnB>
                  </a:tcPr>
                </a:tc>
                <a:tc>
                  <a:txBody>
                    <a:bodyPr/>
                    <a:lstStyle/>
                    <a:p>
                      <a:pPr algn="r" rtl="0" fontAlgn="ctr"/>
                      <a:r>
                        <a:rPr lang="en-US" altLang="zh-TW" sz="1400" b="0" i="0" u="none" strike="noStrike">
                          <a:solidFill>
                            <a:srgbClr val="000000"/>
                          </a:solidFill>
                          <a:effectLst/>
                          <a:latin typeface="微軟正黑體" panose="020B0604030504040204" pitchFamily="34" charset="-120"/>
                          <a:ea typeface="微軟正黑體" panose="020B0604030504040204" pitchFamily="34" charset="-120"/>
                        </a:rPr>
                        <a:t>26,749,017 </a:t>
                      </a:r>
                    </a:p>
                  </a:txBody>
                  <a:tcPr marL="0" marR="0" marT="0" marB="0" anchor="ctr">
                    <a:lnL>
                      <a:noFill/>
                    </a:lnL>
                    <a:lnR>
                      <a:noFill/>
                    </a:lnR>
                    <a:lnT>
                      <a:noFill/>
                    </a:lnT>
                    <a:lnB w="12700" cap="flat" cmpd="sng" algn="ctr">
                      <a:solidFill>
                        <a:schemeClr val="bg1"/>
                      </a:solidFill>
                      <a:prstDash val="solid"/>
                      <a:round/>
                      <a:headEnd type="none" w="med" len="med"/>
                      <a:tailEnd type="none" w="med" len="med"/>
                    </a:lnB>
                  </a:tcPr>
                </a:tc>
                <a:tc>
                  <a:txBody>
                    <a:bodyPr/>
                    <a:lstStyle/>
                    <a:p>
                      <a:pPr algn="r" rtl="0" fontAlgn="ctr"/>
                      <a:r>
                        <a:rPr lang="en-US" altLang="zh-TW" sz="1400" b="0" i="0" u="none" strike="noStrike">
                          <a:solidFill>
                            <a:srgbClr val="000000"/>
                          </a:solidFill>
                          <a:effectLst/>
                          <a:latin typeface="微軟正黑體" panose="020B0604030504040204" pitchFamily="34" charset="-120"/>
                          <a:ea typeface="微軟正黑體" panose="020B0604030504040204" pitchFamily="34" charset="-120"/>
                        </a:rPr>
                        <a:t>100.0 </a:t>
                      </a:r>
                    </a:p>
                  </a:txBody>
                  <a:tcPr marL="0" marR="0" marT="0" marB="0" anchor="ctr">
                    <a:lnL>
                      <a:noFill/>
                    </a:lnL>
                    <a:lnR>
                      <a:noFill/>
                    </a:lnR>
                    <a:lnT>
                      <a:noFill/>
                    </a:lnT>
                    <a:lnB w="12700" cap="flat" cmpd="sng" algn="ctr">
                      <a:solidFill>
                        <a:schemeClr val="bg1"/>
                      </a:solidFill>
                      <a:prstDash val="solid"/>
                      <a:round/>
                      <a:headEnd type="none" w="med" len="med"/>
                      <a:tailEnd type="none" w="med" len="med"/>
                    </a:lnB>
                  </a:tcPr>
                </a:tc>
                <a:tc>
                  <a:txBody>
                    <a:bodyPr/>
                    <a:lstStyle/>
                    <a:p>
                      <a:pPr algn="r" rtl="0" fontAlgn="ctr"/>
                      <a:r>
                        <a:rPr lang="en-US" altLang="zh-TW" sz="1400" b="0" i="0" u="none" strike="noStrike">
                          <a:solidFill>
                            <a:srgbClr val="000000"/>
                          </a:solidFill>
                          <a:effectLst/>
                          <a:latin typeface="微軟正黑體" panose="020B0604030504040204" pitchFamily="34" charset="-120"/>
                          <a:ea typeface="微軟正黑體" panose="020B0604030504040204" pitchFamily="34" charset="-120"/>
                        </a:rPr>
                        <a:t>27,457,879 </a:t>
                      </a:r>
                    </a:p>
                  </a:txBody>
                  <a:tcPr marL="0" marR="0" marT="0" marB="0" anchor="ctr">
                    <a:lnL>
                      <a:noFill/>
                    </a:lnL>
                    <a:lnR>
                      <a:noFill/>
                    </a:lnR>
                    <a:lnT>
                      <a:noFill/>
                    </a:lnT>
                    <a:lnB w="12700" cap="flat" cmpd="sng" algn="ctr">
                      <a:solidFill>
                        <a:schemeClr val="bg1"/>
                      </a:solidFill>
                      <a:prstDash val="solid"/>
                      <a:round/>
                      <a:headEnd type="none" w="med" len="med"/>
                      <a:tailEnd type="none" w="med" len="med"/>
                    </a:lnB>
                  </a:tcPr>
                </a:tc>
                <a:tc>
                  <a:txBody>
                    <a:bodyPr/>
                    <a:lstStyle/>
                    <a:p>
                      <a:pPr algn="r" rtl="0" fontAlgn="ctr"/>
                      <a:r>
                        <a:rPr lang="en-US" altLang="zh-TW" sz="1400" b="0" i="0" u="none" strike="noStrike">
                          <a:solidFill>
                            <a:srgbClr val="000000"/>
                          </a:solidFill>
                          <a:effectLst/>
                          <a:latin typeface="微軟正黑體" panose="020B0604030504040204" pitchFamily="34" charset="-120"/>
                          <a:ea typeface="微軟正黑體" panose="020B0604030504040204" pitchFamily="34" charset="-120"/>
                        </a:rPr>
                        <a:t>100.0 </a:t>
                      </a:r>
                    </a:p>
                  </a:txBody>
                  <a:tcPr marL="0" marR="0" marT="0" marB="0" anchor="ctr">
                    <a:lnL>
                      <a:noFill/>
                    </a:lnL>
                    <a:lnR>
                      <a:noFill/>
                    </a:lnR>
                    <a:lnT>
                      <a:noFill/>
                    </a:lnT>
                    <a:lnB w="12700" cap="flat" cmpd="sng" algn="ctr">
                      <a:solidFill>
                        <a:schemeClr val="bg1"/>
                      </a:solidFill>
                      <a:prstDash val="solid"/>
                      <a:round/>
                      <a:headEnd type="none" w="med" len="med"/>
                      <a:tailEnd type="none" w="med" len="med"/>
                    </a:lnB>
                  </a:tcPr>
                </a:tc>
                <a:tc>
                  <a:txBody>
                    <a:bodyPr/>
                    <a:lstStyle/>
                    <a:p>
                      <a:pPr algn="r" rtl="0" fontAlgn="ctr"/>
                      <a:r>
                        <a:rPr lang="en-US" altLang="zh-TW" sz="1400" b="0" i="0" u="none" strike="noStrike" dirty="0">
                          <a:solidFill>
                            <a:srgbClr val="FF0000"/>
                          </a:solidFill>
                          <a:effectLst/>
                          <a:latin typeface="微軟正黑體" panose="020B0604030504040204" pitchFamily="34" charset="-120"/>
                          <a:ea typeface="微軟正黑體" panose="020B0604030504040204" pitchFamily="34" charset="-120"/>
                        </a:rPr>
                        <a:t>(2.6)</a:t>
                      </a:r>
                    </a:p>
                  </a:txBody>
                  <a:tcPr marL="0" marR="0" marT="0" marB="0" anchor="ctr">
                    <a:lnL>
                      <a:noFill/>
                    </a:lnL>
                    <a:lnR>
                      <a:noFill/>
                    </a:lnR>
                    <a:lnT>
                      <a:noFill/>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0002"/>
                  </a:ext>
                </a:extLst>
              </a:tr>
              <a:tr h="243643">
                <a:tc>
                  <a:txBody>
                    <a:bodyPr/>
                    <a:lstStyle/>
                    <a:p>
                      <a:pPr algn="l" rtl="0" fontAlgn="ctr"/>
                      <a:r>
                        <a:rPr lang="zh-TW" altLang="en-US" sz="1400" b="0" i="0" u="none" strike="noStrike">
                          <a:solidFill>
                            <a:srgbClr val="000000"/>
                          </a:solidFill>
                          <a:effectLst/>
                          <a:latin typeface="微軟正黑體" panose="020B0604030504040204" pitchFamily="34" charset="-120"/>
                          <a:ea typeface="微軟正黑體" panose="020B0604030504040204" pitchFamily="34" charset="-120"/>
                        </a:rPr>
                        <a:t>營業成本 </a:t>
                      </a:r>
                    </a:p>
                  </a:txBody>
                  <a:tcPr marL="9525" marR="9525" marT="9525" marB="0" anchor="ctr">
                    <a:lnL>
                      <a:noFill/>
                    </a:lnL>
                    <a:lnR>
                      <a:noFill/>
                    </a:lnR>
                    <a:lnT>
                      <a:noFill/>
                    </a:lnT>
                    <a:lnB>
                      <a:noFill/>
                    </a:lnB>
                    <a:solidFill>
                      <a:srgbClr val="E7E7E7"/>
                    </a:solidFill>
                  </a:tcPr>
                </a:tc>
                <a:tc>
                  <a:txBody>
                    <a:bodyPr/>
                    <a:lstStyle/>
                    <a:p>
                      <a:pPr algn="r" rtl="0" fontAlgn="ctr"/>
                      <a:r>
                        <a:rPr lang="en-US" altLang="zh-TW" sz="1400" b="0" i="0" u="none" strike="noStrike">
                          <a:solidFill>
                            <a:srgbClr val="000000"/>
                          </a:solidFill>
                          <a:effectLst/>
                          <a:latin typeface="微軟正黑體" panose="020B0604030504040204" pitchFamily="34" charset="-120"/>
                          <a:ea typeface="微軟正黑體" panose="020B0604030504040204" pitchFamily="34" charset="-120"/>
                        </a:rPr>
                        <a:t>24,572,112 </a:t>
                      </a:r>
                    </a:p>
                  </a:txBody>
                  <a:tcPr marL="0" marR="0" marT="0" marB="0" anchor="ctr">
                    <a:lnL>
                      <a:noFill/>
                    </a:lnL>
                    <a:lnR>
                      <a:noFill/>
                    </a:lnR>
                    <a:lnT w="12700" cap="flat" cmpd="sng" algn="ctr">
                      <a:solidFill>
                        <a:schemeClr val="bg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7E7E7"/>
                    </a:solidFill>
                  </a:tcPr>
                </a:tc>
                <a:tc>
                  <a:txBody>
                    <a:bodyPr/>
                    <a:lstStyle/>
                    <a:p>
                      <a:pPr algn="r" rtl="0" fontAlgn="ctr"/>
                      <a:r>
                        <a:rPr lang="en-US" altLang="zh-TW" sz="1400" b="0" i="0" u="none" strike="noStrike">
                          <a:solidFill>
                            <a:srgbClr val="000000"/>
                          </a:solidFill>
                          <a:effectLst/>
                          <a:latin typeface="微軟正黑體" panose="020B0604030504040204" pitchFamily="34" charset="-120"/>
                          <a:ea typeface="微軟正黑體" panose="020B0604030504040204" pitchFamily="34" charset="-120"/>
                        </a:rPr>
                        <a:t>91.9 </a:t>
                      </a:r>
                    </a:p>
                  </a:txBody>
                  <a:tcPr marL="0" marR="0" marT="0" marB="0" anchor="ctr">
                    <a:lnL>
                      <a:noFill/>
                    </a:lnL>
                    <a:lnR>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7E7E7"/>
                    </a:solidFill>
                  </a:tcPr>
                </a:tc>
                <a:tc>
                  <a:txBody>
                    <a:bodyPr/>
                    <a:lstStyle/>
                    <a:p>
                      <a:pPr algn="r" rtl="0" fontAlgn="ctr"/>
                      <a:r>
                        <a:rPr lang="en-US" altLang="zh-TW" sz="1400" b="0" i="0" u="none" strike="noStrike" dirty="0">
                          <a:solidFill>
                            <a:srgbClr val="000000"/>
                          </a:solidFill>
                          <a:effectLst/>
                          <a:latin typeface="微軟正黑體" panose="020B0604030504040204" pitchFamily="34" charset="-120"/>
                          <a:ea typeface="微軟正黑體" panose="020B0604030504040204" pitchFamily="34" charset="-120"/>
                        </a:rPr>
                        <a:t>24,656,077 </a:t>
                      </a:r>
                    </a:p>
                  </a:txBody>
                  <a:tcPr marL="0" marR="0" marT="0" marB="0" anchor="ctr">
                    <a:lnL>
                      <a:noFill/>
                    </a:lnL>
                    <a:lnR>
                      <a:noFill/>
                    </a:lnR>
                    <a:lnT w="12700" cap="flat" cmpd="sng" algn="ctr">
                      <a:solidFill>
                        <a:schemeClr val="bg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7E7E7"/>
                    </a:solidFill>
                  </a:tcPr>
                </a:tc>
                <a:tc>
                  <a:txBody>
                    <a:bodyPr/>
                    <a:lstStyle/>
                    <a:p>
                      <a:pPr algn="r" rtl="0" fontAlgn="ctr"/>
                      <a:r>
                        <a:rPr lang="en-US" altLang="zh-TW" sz="1400" b="0" i="0" u="none" strike="noStrike">
                          <a:solidFill>
                            <a:srgbClr val="000000"/>
                          </a:solidFill>
                          <a:effectLst/>
                          <a:latin typeface="微軟正黑體" panose="020B0604030504040204" pitchFamily="34" charset="-120"/>
                          <a:ea typeface="微軟正黑體" panose="020B0604030504040204" pitchFamily="34" charset="-120"/>
                        </a:rPr>
                        <a:t>89.8 </a:t>
                      </a:r>
                    </a:p>
                  </a:txBody>
                  <a:tcPr marL="0" marR="0" marT="0" marB="0" anchor="ctr">
                    <a:lnL>
                      <a:noFill/>
                    </a:lnL>
                    <a:lnR>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7E7E7"/>
                    </a:solidFill>
                  </a:tcPr>
                </a:tc>
                <a:tc>
                  <a:txBody>
                    <a:bodyPr/>
                    <a:lstStyle/>
                    <a:p>
                      <a:pPr algn="r" rtl="0" fontAlgn="ctr"/>
                      <a:r>
                        <a:rPr lang="en-US" altLang="zh-TW" sz="1400" b="0" i="0" u="none" strike="noStrike" dirty="0">
                          <a:solidFill>
                            <a:srgbClr val="FF0000"/>
                          </a:solidFill>
                          <a:effectLst/>
                          <a:latin typeface="微軟正黑體" panose="020B0604030504040204" pitchFamily="34" charset="-120"/>
                          <a:ea typeface="微軟正黑體" panose="020B0604030504040204" pitchFamily="34" charset="-120"/>
                        </a:rPr>
                        <a:t>(0.3)</a:t>
                      </a:r>
                    </a:p>
                  </a:txBody>
                  <a:tcPr marL="0" marR="0" marT="0" marB="0" anchor="ctr">
                    <a:lnL>
                      <a:noFill/>
                    </a:lnL>
                    <a:lnR>
                      <a:noFill/>
                    </a:lnR>
                    <a:lnT w="12700" cap="flat" cmpd="sng" algn="ctr">
                      <a:solidFill>
                        <a:schemeClr val="bg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7E7E7"/>
                    </a:solidFill>
                  </a:tcPr>
                </a:tc>
                <a:extLst>
                  <a:ext uri="{0D108BD9-81ED-4DB2-BD59-A6C34878D82A}">
                    <a16:rowId xmlns:a16="http://schemas.microsoft.com/office/drawing/2014/main" val="10003"/>
                  </a:ext>
                </a:extLst>
              </a:tr>
              <a:tr h="292371">
                <a:tc>
                  <a:txBody>
                    <a:bodyPr/>
                    <a:lstStyle/>
                    <a:p>
                      <a:pPr algn="l" rtl="0" fontAlgn="ctr"/>
                      <a:r>
                        <a:rPr lang="zh-TW" altLang="en-US" sz="1400" b="0" i="0" u="none" strike="noStrike">
                          <a:solidFill>
                            <a:srgbClr val="000000"/>
                          </a:solidFill>
                          <a:effectLst/>
                          <a:latin typeface="微軟正黑體" panose="020B0604030504040204" pitchFamily="34" charset="-120"/>
                          <a:ea typeface="微軟正黑體" panose="020B0604030504040204" pitchFamily="34" charset="-120"/>
                        </a:rPr>
                        <a:t>營業毛利 </a:t>
                      </a:r>
                    </a:p>
                  </a:txBody>
                  <a:tcPr marL="9525" marR="9525" marT="9525" marB="0" anchor="ctr">
                    <a:lnL>
                      <a:noFill/>
                    </a:lnL>
                    <a:lnR>
                      <a:noFill/>
                    </a:lnR>
                    <a:lnT>
                      <a:noFill/>
                    </a:lnT>
                    <a:lnB>
                      <a:noFill/>
                    </a:lnB>
                  </a:tcPr>
                </a:tc>
                <a:tc>
                  <a:txBody>
                    <a:bodyPr/>
                    <a:lstStyle/>
                    <a:p>
                      <a:pPr algn="r" rtl="0" fontAlgn="ctr"/>
                      <a:r>
                        <a:rPr lang="en-US" altLang="zh-TW" sz="1400" b="0" i="0" u="none" strike="noStrike">
                          <a:solidFill>
                            <a:srgbClr val="000000"/>
                          </a:solidFill>
                          <a:effectLst/>
                          <a:latin typeface="微軟正黑體" panose="020B0604030504040204" pitchFamily="34" charset="-120"/>
                          <a:ea typeface="微軟正黑體" panose="020B0604030504040204" pitchFamily="34" charset="-120"/>
                        </a:rPr>
                        <a:t>2,176,905 </a:t>
                      </a:r>
                    </a:p>
                  </a:txBody>
                  <a:tcPr marL="0" marR="0" marT="0" marB="0" anchor="ctr">
                    <a:lnL>
                      <a:noFill/>
                    </a:lnL>
                    <a:lnR>
                      <a:noFill/>
                    </a:lnR>
                    <a:lnT w="12700" cap="flat" cmpd="sng" algn="ctr">
                      <a:solidFill>
                        <a:schemeClr val="tx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r" rtl="0" fontAlgn="ctr"/>
                      <a:r>
                        <a:rPr lang="en-US" altLang="zh-TW" sz="1400" b="0" i="0" u="none" strike="noStrike">
                          <a:solidFill>
                            <a:srgbClr val="000000"/>
                          </a:solidFill>
                          <a:effectLst/>
                          <a:latin typeface="微軟正黑體" panose="020B0604030504040204" pitchFamily="34" charset="-120"/>
                          <a:ea typeface="微軟正黑體" panose="020B0604030504040204" pitchFamily="34" charset="-120"/>
                        </a:rPr>
                        <a:t>8.1 </a:t>
                      </a:r>
                    </a:p>
                  </a:txBody>
                  <a:tcPr marL="0" marR="0" marT="0" marB="0" anchor="ctr">
                    <a:lnL>
                      <a:noFill/>
                    </a:lnL>
                    <a:lnR>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r" rtl="0" fontAlgn="ctr"/>
                      <a:r>
                        <a:rPr lang="en-US" altLang="zh-TW" sz="1400" b="0" i="0" u="none" strike="noStrike">
                          <a:solidFill>
                            <a:srgbClr val="000000"/>
                          </a:solidFill>
                          <a:effectLst/>
                          <a:latin typeface="微軟正黑體" panose="020B0604030504040204" pitchFamily="34" charset="-120"/>
                          <a:ea typeface="微軟正黑體" panose="020B0604030504040204" pitchFamily="34" charset="-120"/>
                        </a:rPr>
                        <a:t>2,801,802 </a:t>
                      </a:r>
                    </a:p>
                  </a:txBody>
                  <a:tcPr marL="0" marR="0" marT="0" marB="0" anchor="ctr">
                    <a:lnL>
                      <a:noFill/>
                    </a:lnL>
                    <a:lnR>
                      <a:noFill/>
                    </a:lnR>
                    <a:lnT w="12700" cap="flat" cmpd="sng" algn="ctr">
                      <a:solidFill>
                        <a:schemeClr val="tx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r" rtl="0" fontAlgn="ctr"/>
                      <a:r>
                        <a:rPr lang="en-US" altLang="zh-TW" sz="1400" b="0" i="0" u="none" strike="noStrike">
                          <a:solidFill>
                            <a:srgbClr val="000000"/>
                          </a:solidFill>
                          <a:effectLst/>
                          <a:latin typeface="微軟正黑體" panose="020B0604030504040204" pitchFamily="34" charset="-120"/>
                          <a:ea typeface="微軟正黑體" panose="020B0604030504040204" pitchFamily="34" charset="-120"/>
                        </a:rPr>
                        <a:t>10.2 </a:t>
                      </a:r>
                    </a:p>
                  </a:txBody>
                  <a:tcPr marL="0" marR="0" marT="0" marB="0" anchor="ctr">
                    <a:lnL>
                      <a:noFill/>
                    </a:lnL>
                    <a:lnR>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r" rtl="0" fontAlgn="ctr"/>
                      <a:r>
                        <a:rPr lang="en-US" altLang="zh-TW" sz="1400" b="0" i="0" u="none" strike="noStrike" dirty="0">
                          <a:solidFill>
                            <a:srgbClr val="FF0000"/>
                          </a:solidFill>
                          <a:effectLst/>
                          <a:latin typeface="微軟正黑體" panose="020B0604030504040204" pitchFamily="34" charset="-120"/>
                          <a:ea typeface="微軟正黑體" panose="020B0604030504040204" pitchFamily="34" charset="-120"/>
                        </a:rPr>
                        <a:t>(22.3)</a:t>
                      </a:r>
                    </a:p>
                  </a:txBody>
                  <a:tcPr marL="0" marR="0" marT="0" marB="0" anchor="ctr">
                    <a:lnL>
                      <a:noFill/>
                    </a:lnL>
                    <a:lnR>
                      <a:noFill/>
                    </a:lnR>
                    <a:lnT w="12700" cap="flat" cmpd="sng" algn="ctr">
                      <a:solidFill>
                        <a:schemeClr val="tx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0004"/>
                  </a:ext>
                </a:extLst>
              </a:tr>
              <a:tr h="243643">
                <a:tc>
                  <a:txBody>
                    <a:bodyPr/>
                    <a:lstStyle/>
                    <a:p>
                      <a:pPr algn="l" rtl="0" fontAlgn="ctr"/>
                      <a:r>
                        <a:rPr lang="zh-TW" altLang="en-US" sz="1400" b="0" i="0" u="none" strike="noStrike">
                          <a:solidFill>
                            <a:srgbClr val="000000"/>
                          </a:solidFill>
                          <a:effectLst/>
                          <a:latin typeface="微軟正黑體" panose="020B0604030504040204" pitchFamily="34" charset="-120"/>
                          <a:ea typeface="微軟正黑體" panose="020B0604030504040204" pitchFamily="34" charset="-120"/>
                        </a:rPr>
                        <a:t>未實現銷貨毛利</a:t>
                      </a:r>
                    </a:p>
                  </a:txBody>
                  <a:tcPr marL="9525" marR="9525" marT="9525" marB="0" anchor="ctr">
                    <a:lnL>
                      <a:noFill/>
                    </a:lnL>
                    <a:lnR>
                      <a:noFill/>
                    </a:lnR>
                    <a:lnT>
                      <a:noFill/>
                    </a:lnT>
                    <a:lnB>
                      <a:noFill/>
                    </a:lnB>
                    <a:solidFill>
                      <a:srgbClr val="E7E7E7"/>
                    </a:solidFill>
                  </a:tcPr>
                </a:tc>
                <a:tc>
                  <a:txBody>
                    <a:bodyPr/>
                    <a:lstStyle/>
                    <a:p>
                      <a:pPr algn="r" rtl="0" fontAlgn="ctr"/>
                      <a:r>
                        <a:rPr lang="en-US" altLang="zh-TW" sz="1400" b="0" i="0" u="none" strike="noStrike">
                          <a:solidFill>
                            <a:srgbClr val="000000"/>
                          </a:solidFill>
                          <a:effectLst/>
                          <a:latin typeface="微軟正黑體" panose="020B0604030504040204" pitchFamily="34" charset="-120"/>
                          <a:ea typeface="微軟正黑體" panose="020B0604030504040204" pitchFamily="34" charset="-120"/>
                        </a:rPr>
                        <a:t>2,353 </a:t>
                      </a:r>
                    </a:p>
                  </a:txBody>
                  <a:tcPr marL="0" marR="0" marT="0" marB="0" anchor="ctr">
                    <a:lnL>
                      <a:noFill/>
                    </a:lnL>
                    <a:lnR>
                      <a:noFill/>
                    </a:lnR>
                    <a:lnT w="12700" cap="flat" cmpd="sng" algn="ctr">
                      <a:solidFill>
                        <a:schemeClr val="bg1"/>
                      </a:solidFill>
                      <a:prstDash val="solid"/>
                      <a:round/>
                      <a:headEnd type="none" w="med" len="med"/>
                      <a:tailEnd type="none" w="med" len="med"/>
                    </a:lnT>
                    <a:lnB>
                      <a:noFill/>
                    </a:lnB>
                    <a:solidFill>
                      <a:srgbClr val="E7E7E7"/>
                    </a:solidFill>
                  </a:tcPr>
                </a:tc>
                <a:tc>
                  <a:txBody>
                    <a:bodyPr/>
                    <a:lstStyle/>
                    <a:p>
                      <a:pPr algn="r" rtl="0" fontAlgn="ctr"/>
                      <a:r>
                        <a:rPr lang="en-US" altLang="zh-TW" sz="1400" b="0" i="0" u="none" strike="noStrike">
                          <a:solidFill>
                            <a:srgbClr val="000000"/>
                          </a:solidFill>
                          <a:effectLst/>
                          <a:latin typeface="微軟正黑體" panose="020B0604030504040204" pitchFamily="34" charset="-120"/>
                          <a:ea typeface="微軟正黑體" panose="020B0604030504040204" pitchFamily="34" charset="-120"/>
                        </a:rPr>
                        <a:t>0.0 </a:t>
                      </a:r>
                    </a:p>
                  </a:txBody>
                  <a:tcPr marL="0" marR="0" marT="0" marB="0" anchor="ctr">
                    <a:lnL>
                      <a:noFill/>
                    </a:lnL>
                    <a:lnR>
                      <a:noFill/>
                    </a:lnR>
                    <a:lnT w="12700" cap="flat" cmpd="sng" algn="ctr">
                      <a:solidFill>
                        <a:schemeClr val="bg1"/>
                      </a:solidFill>
                      <a:prstDash val="solid"/>
                      <a:round/>
                      <a:headEnd type="none" w="med" len="med"/>
                      <a:tailEnd type="none" w="med" len="med"/>
                    </a:lnT>
                    <a:lnB>
                      <a:noFill/>
                    </a:lnB>
                    <a:solidFill>
                      <a:srgbClr val="E7E7E7"/>
                    </a:solidFill>
                  </a:tcPr>
                </a:tc>
                <a:tc>
                  <a:txBody>
                    <a:bodyPr/>
                    <a:lstStyle/>
                    <a:p>
                      <a:pPr algn="r" rtl="0" fontAlgn="ctr"/>
                      <a:r>
                        <a:rPr lang="en-US" altLang="zh-TW" sz="1400" b="0" i="0" u="none" strike="noStrike">
                          <a:solidFill>
                            <a:srgbClr val="000000"/>
                          </a:solidFill>
                          <a:effectLst/>
                          <a:latin typeface="微軟正黑體" panose="020B0604030504040204" pitchFamily="34" charset="-120"/>
                          <a:ea typeface="微軟正黑體" panose="020B0604030504040204" pitchFamily="34" charset="-120"/>
                        </a:rPr>
                        <a:t>593 </a:t>
                      </a:r>
                    </a:p>
                  </a:txBody>
                  <a:tcPr marL="0" marR="0" marT="0" marB="0" anchor="ctr">
                    <a:lnL>
                      <a:noFill/>
                    </a:lnL>
                    <a:lnR>
                      <a:noFill/>
                    </a:lnR>
                    <a:lnT w="12700" cap="flat" cmpd="sng" algn="ctr">
                      <a:solidFill>
                        <a:schemeClr val="bg1"/>
                      </a:solidFill>
                      <a:prstDash val="solid"/>
                      <a:round/>
                      <a:headEnd type="none" w="med" len="med"/>
                      <a:tailEnd type="none" w="med" len="med"/>
                    </a:lnT>
                    <a:lnB>
                      <a:noFill/>
                    </a:lnB>
                    <a:solidFill>
                      <a:srgbClr val="E7E7E7"/>
                    </a:solidFill>
                  </a:tcPr>
                </a:tc>
                <a:tc>
                  <a:txBody>
                    <a:bodyPr/>
                    <a:lstStyle/>
                    <a:p>
                      <a:pPr algn="r" rtl="0" fontAlgn="ctr"/>
                      <a:r>
                        <a:rPr lang="en-US" altLang="zh-TW" sz="1400" b="0" i="0" u="none" strike="noStrike" dirty="0">
                          <a:solidFill>
                            <a:srgbClr val="000000"/>
                          </a:solidFill>
                          <a:effectLst/>
                          <a:latin typeface="微軟正黑體" panose="020B0604030504040204" pitchFamily="34" charset="-120"/>
                          <a:ea typeface="微軟正黑體" panose="020B0604030504040204" pitchFamily="34" charset="-120"/>
                        </a:rPr>
                        <a:t>-</a:t>
                      </a:r>
                      <a:endParaRPr lang="zh-TW" altLang="en-US" sz="1400" b="0" i="0" u="none" strike="noStrike" dirty="0">
                        <a:solidFill>
                          <a:srgbClr val="000000"/>
                        </a:solidFill>
                        <a:effectLst/>
                        <a:latin typeface="微軟正黑體" panose="020B0604030504040204" pitchFamily="34" charset="-120"/>
                        <a:ea typeface="微軟正黑體" panose="020B0604030504040204" pitchFamily="34" charset="-120"/>
                      </a:endParaRPr>
                    </a:p>
                  </a:txBody>
                  <a:tcPr marL="0" marR="0" marT="0" marB="0" anchor="ctr">
                    <a:lnL>
                      <a:noFill/>
                    </a:lnL>
                    <a:lnR>
                      <a:noFill/>
                    </a:lnR>
                    <a:lnT w="12700" cap="flat" cmpd="sng" algn="ctr">
                      <a:solidFill>
                        <a:schemeClr val="bg1"/>
                      </a:solidFill>
                      <a:prstDash val="solid"/>
                      <a:round/>
                      <a:headEnd type="none" w="med" len="med"/>
                      <a:tailEnd type="none" w="med" len="med"/>
                    </a:lnT>
                    <a:lnB>
                      <a:noFill/>
                    </a:lnB>
                    <a:solidFill>
                      <a:srgbClr val="E7E7E7"/>
                    </a:solidFill>
                  </a:tcPr>
                </a:tc>
                <a:tc>
                  <a:txBody>
                    <a:bodyPr/>
                    <a:lstStyle/>
                    <a:p>
                      <a:pPr algn="r" rtl="0" fontAlgn="ctr"/>
                      <a:r>
                        <a:rPr lang="en-US" altLang="zh-TW" sz="1400" b="0" i="0" u="none" strike="noStrike" dirty="0">
                          <a:solidFill>
                            <a:srgbClr val="000000"/>
                          </a:solidFill>
                          <a:effectLst/>
                          <a:latin typeface="微軟正黑體" panose="020B0604030504040204" pitchFamily="34" charset="-120"/>
                          <a:ea typeface="微軟正黑體" panose="020B0604030504040204" pitchFamily="34" charset="-120"/>
                        </a:rPr>
                        <a:t>296.8</a:t>
                      </a:r>
                      <a:endParaRPr lang="zh-TW" altLang="en-US" sz="1400" b="0" i="0" u="none" strike="noStrike" dirty="0">
                        <a:solidFill>
                          <a:srgbClr val="000000"/>
                        </a:solidFill>
                        <a:effectLst/>
                        <a:latin typeface="微軟正黑體" panose="020B0604030504040204" pitchFamily="34" charset="-120"/>
                        <a:ea typeface="微軟正黑體" panose="020B0604030504040204" pitchFamily="34" charset="-120"/>
                      </a:endParaRPr>
                    </a:p>
                  </a:txBody>
                  <a:tcPr marL="0" marR="0" marT="0" marB="0" anchor="ctr">
                    <a:lnL>
                      <a:noFill/>
                    </a:lnL>
                    <a:lnR>
                      <a:noFill/>
                    </a:lnR>
                    <a:lnT w="12700" cap="flat" cmpd="sng" algn="ctr">
                      <a:solidFill>
                        <a:schemeClr val="bg1"/>
                      </a:solidFill>
                      <a:prstDash val="solid"/>
                      <a:round/>
                      <a:headEnd type="none" w="med" len="med"/>
                      <a:tailEnd type="none" w="med" len="med"/>
                    </a:lnT>
                    <a:lnB>
                      <a:noFill/>
                    </a:lnB>
                    <a:solidFill>
                      <a:srgbClr val="E7E7E7"/>
                    </a:solidFill>
                  </a:tcPr>
                </a:tc>
                <a:extLst>
                  <a:ext uri="{0D108BD9-81ED-4DB2-BD59-A6C34878D82A}">
                    <a16:rowId xmlns:a16="http://schemas.microsoft.com/office/drawing/2014/main" val="10005"/>
                  </a:ext>
                </a:extLst>
              </a:tr>
              <a:tr h="254536">
                <a:tc>
                  <a:txBody>
                    <a:bodyPr/>
                    <a:lstStyle/>
                    <a:p>
                      <a:pPr algn="l" rtl="0" fontAlgn="ctr"/>
                      <a:r>
                        <a:rPr lang="zh-TW" altLang="en-US" sz="1400" b="0" i="0" u="none" strike="noStrike">
                          <a:solidFill>
                            <a:srgbClr val="000000"/>
                          </a:solidFill>
                          <a:effectLst/>
                          <a:latin typeface="微軟正黑體" panose="020B0604030504040204" pitchFamily="34" charset="-120"/>
                          <a:ea typeface="微軟正黑體" panose="020B0604030504040204" pitchFamily="34" charset="-120"/>
                        </a:rPr>
                        <a:t>已實現銷貨毛利</a:t>
                      </a:r>
                    </a:p>
                  </a:txBody>
                  <a:tcPr marL="9525" marR="9525" marT="9525" marB="0" anchor="ctr">
                    <a:lnL>
                      <a:noFill/>
                    </a:lnL>
                    <a:lnR>
                      <a:noFill/>
                    </a:lnR>
                    <a:lnT>
                      <a:noFill/>
                    </a:lnT>
                    <a:lnB>
                      <a:noFill/>
                    </a:lnB>
                  </a:tcPr>
                </a:tc>
                <a:tc>
                  <a:txBody>
                    <a:bodyPr/>
                    <a:lstStyle/>
                    <a:p>
                      <a:pPr algn="r" rtl="0" fontAlgn="ctr"/>
                      <a:r>
                        <a:rPr lang="en-US" altLang="zh-TW" sz="1400" b="0" i="0" u="none" strike="noStrike">
                          <a:solidFill>
                            <a:srgbClr val="000000"/>
                          </a:solidFill>
                          <a:effectLst/>
                          <a:latin typeface="微軟正黑體" panose="020B0604030504040204" pitchFamily="34" charset="-120"/>
                          <a:ea typeface="微軟正黑體" panose="020B0604030504040204" pitchFamily="34" charset="-120"/>
                        </a:rPr>
                        <a:t>593 </a:t>
                      </a:r>
                    </a:p>
                  </a:txBody>
                  <a:tcPr marL="0" marR="0" marT="0" marB="0" anchor="ctr">
                    <a:lnL>
                      <a:noFill/>
                    </a:lnL>
                    <a:lnR>
                      <a:noFill/>
                    </a:lnR>
                    <a:lnT>
                      <a:noFill/>
                    </a:lnT>
                    <a:lnB w="12700" cap="flat" cmpd="sng" algn="ctr">
                      <a:solidFill>
                        <a:schemeClr val="tx1"/>
                      </a:solidFill>
                      <a:prstDash val="solid"/>
                      <a:round/>
                      <a:headEnd type="none" w="med" len="med"/>
                      <a:tailEnd type="none" w="med" len="med"/>
                    </a:lnB>
                  </a:tcPr>
                </a:tc>
                <a:tc>
                  <a:txBody>
                    <a:bodyPr/>
                    <a:lstStyle/>
                    <a:p>
                      <a:pPr algn="r" rtl="0" fontAlgn="ctr"/>
                      <a:r>
                        <a:rPr lang="en-US" altLang="zh-TW" sz="1400" b="0" i="0" u="none" strike="noStrike" dirty="0">
                          <a:solidFill>
                            <a:srgbClr val="000000"/>
                          </a:solidFill>
                          <a:effectLst/>
                          <a:latin typeface="微軟正黑體" panose="020B0604030504040204" pitchFamily="34" charset="-120"/>
                          <a:ea typeface="微軟正黑體" panose="020B0604030504040204" pitchFamily="34" charset="-120"/>
                        </a:rPr>
                        <a:t>-</a:t>
                      </a:r>
                      <a:endParaRPr lang="zh-TW" altLang="en-US" sz="1400" b="0" i="0" u="none" strike="noStrike" dirty="0">
                        <a:solidFill>
                          <a:srgbClr val="000000"/>
                        </a:solidFill>
                        <a:effectLst/>
                        <a:latin typeface="微軟正黑體" panose="020B0604030504040204" pitchFamily="34" charset="-120"/>
                        <a:ea typeface="微軟正黑體" panose="020B0604030504040204" pitchFamily="34" charset="-120"/>
                      </a:endParaRPr>
                    </a:p>
                  </a:txBody>
                  <a:tcPr marL="0" marR="0" marT="0" marB="0" anchor="ctr">
                    <a:lnL>
                      <a:noFill/>
                    </a:lnL>
                    <a:lnR>
                      <a:noFill/>
                    </a:lnR>
                    <a:lnT>
                      <a:noFill/>
                    </a:lnT>
                    <a:lnB w="12700" cap="flat" cmpd="sng" algn="ctr">
                      <a:solidFill>
                        <a:schemeClr val="bg1"/>
                      </a:solidFill>
                      <a:prstDash val="solid"/>
                      <a:round/>
                      <a:headEnd type="none" w="med" len="med"/>
                      <a:tailEnd type="none" w="med" len="med"/>
                    </a:lnB>
                  </a:tcPr>
                </a:tc>
                <a:tc>
                  <a:txBody>
                    <a:bodyPr/>
                    <a:lstStyle/>
                    <a:p>
                      <a:pPr algn="r" rtl="0" fontAlgn="ctr"/>
                      <a:r>
                        <a:rPr lang="en-US" altLang="zh-TW" sz="1400" b="0" i="0" u="none" strike="noStrike" dirty="0">
                          <a:solidFill>
                            <a:srgbClr val="000000"/>
                          </a:solidFill>
                          <a:effectLst/>
                          <a:latin typeface="微軟正黑體" panose="020B0604030504040204" pitchFamily="34" charset="-120"/>
                          <a:ea typeface="微軟正黑體" panose="020B0604030504040204" pitchFamily="34" charset="-120"/>
                        </a:rPr>
                        <a:t>-</a:t>
                      </a:r>
                      <a:endParaRPr lang="zh-TW" altLang="en-US" sz="1400" b="0" i="0" u="none" strike="noStrike" dirty="0">
                        <a:solidFill>
                          <a:srgbClr val="000000"/>
                        </a:solidFill>
                        <a:effectLst/>
                        <a:latin typeface="微軟正黑體" panose="020B0604030504040204" pitchFamily="34" charset="-120"/>
                        <a:ea typeface="微軟正黑體" panose="020B0604030504040204" pitchFamily="34" charset="-120"/>
                      </a:endParaRPr>
                    </a:p>
                  </a:txBody>
                  <a:tcPr marL="0" marR="0" marT="0" marB="0" anchor="ctr">
                    <a:lnL>
                      <a:noFill/>
                    </a:lnL>
                    <a:lnR>
                      <a:noFill/>
                    </a:lnR>
                    <a:lnT>
                      <a:noFill/>
                    </a:lnT>
                    <a:lnB w="12700" cap="flat" cmpd="sng" algn="ctr">
                      <a:solidFill>
                        <a:schemeClr val="tx1"/>
                      </a:solidFill>
                      <a:prstDash val="solid"/>
                      <a:round/>
                      <a:headEnd type="none" w="med" len="med"/>
                      <a:tailEnd type="none" w="med" len="med"/>
                    </a:lnB>
                  </a:tcPr>
                </a:tc>
                <a:tc>
                  <a:txBody>
                    <a:bodyPr/>
                    <a:lstStyle/>
                    <a:p>
                      <a:pPr algn="r" rtl="0" fontAlgn="ctr"/>
                      <a:r>
                        <a:rPr lang="en-US" altLang="zh-TW" sz="1400" b="0" i="0" u="none" strike="noStrike" dirty="0">
                          <a:solidFill>
                            <a:srgbClr val="000000"/>
                          </a:solidFill>
                          <a:effectLst/>
                          <a:latin typeface="微軟正黑體" panose="020B0604030504040204" pitchFamily="34" charset="-120"/>
                          <a:ea typeface="微軟正黑體" panose="020B0604030504040204" pitchFamily="34" charset="-120"/>
                        </a:rPr>
                        <a:t>-</a:t>
                      </a:r>
                      <a:endParaRPr lang="zh-TW" altLang="en-US" sz="1400" b="0" i="0" u="none" strike="noStrike" dirty="0">
                        <a:solidFill>
                          <a:srgbClr val="000000"/>
                        </a:solidFill>
                        <a:effectLst/>
                        <a:latin typeface="微軟正黑體" panose="020B0604030504040204" pitchFamily="34" charset="-120"/>
                        <a:ea typeface="微軟正黑體" panose="020B0604030504040204" pitchFamily="34" charset="-120"/>
                      </a:endParaRPr>
                    </a:p>
                  </a:txBody>
                  <a:tcPr marL="0" marR="0" marT="0" marB="0" anchor="ctr">
                    <a:lnL>
                      <a:noFill/>
                    </a:lnL>
                    <a:lnR>
                      <a:noFill/>
                    </a:lnR>
                    <a:lnT>
                      <a:noFill/>
                    </a:lnT>
                    <a:lnB w="12700" cap="flat" cmpd="sng" algn="ctr">
                      <a:solidFill>
                        <a:schemeClr val="bg1"/>
                      </a:solidFill>
                      <a:prstDash val="solid"/>
                      <a:round/>
                      <a:headEnd type="none" w="med" len="med"/>
                      <a:tailEnd type="none" w="med" len="med"/>
                    </a:lnB>
                  </a:tcPr>
                </a:tc>
                <a:tc>
                  <a:txBody>
                    <a:bodyPr/>
                    <a:lstStyle/>
                    <a:p>
                      <a:pPr algn="r" rtl="0" fontAlgn="ctr"/>
                      <a:r>
                        <a:rPr lang="en-US" altLang="zh-TW" sz="1400" b="0" i="0" u="none" strike="noStrike" dirty="0">
                          <a:solidFill>
                            <a:srgbClr val="000000"/>
                          </a:solidFill>
                          <a:effectLst/>
                          <a:latin typeface="微軟正黑體" panose="020B0604030504040204" pitchFamily="34" charset="-120"/>
                          <a:ea typeface="微軟正黑體" panose="020B0604030504040204" pitchFamily="34" charset="-120"/>
                        </a:rPr>
                        <a:t>-</a:t>
                      </a:r>
                      <a:r>
                        <a:rPr lang="zh-TW" altLang="en-US" sz="1400" b="0" i="0" u="none" strike="noStrike" dirty="0">
                          <a:solidFill>
                            <a:srgbClr val="000000"/>
                          </a:solidFill>
                          <a:effectLst/>
                          <a:latin typeface="微軟正黑體" panose="020B0604030504040204" pitchFamily="34" charset="-120"/>
                          <a:ea typeface="微軟正黑體" panose="020B0604030504040204" pitchFamily="34" charset="-120"/>
                        </a:rPr>
                        <a:t>　</a:t>
                      </a:r>
                    </a:p>
                  </a:txBody>
                  <a:tcPr marL="0" marR="0" marT="0" marB="0" anchor="ctr">
                    <a:lnL>
                      <a:noFill/>
                    </a:lnL>
                    <a:lnR>
                      <a:noFill/>
                    </a:lnR>
                    <a:lnT>
                      <a:noFill/>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6"/>
                  </a:ext>
                </a:extLst>
              </a:tr>
              <a:tr h="230384">
                <a:tc>
                  <a:txBody>
                    <a:bodyPr/>
                    <a:lstStyle/>
                    <a:p>
                      <a:pPr algn="l" rtl="0" fontAlgn="ctr"/>
                      <a:r>
                        <a:rPr lang="zh-TW" altLang="en-US" sz="1400" b="0" i="0" u="none" strike="noStrike">
                          <a:solidFill>
                            <a:srgbClr val="000000"/>
                          </a:solidFill>
                          <a:effectLst/>
                          <a:latin typeface="微軟正黑體" panose="020B0604030504040204" pitchFamily="34" charset="-120"/>
                          <a:ea typeface="微軟正黑體" panose="020B0604030504040204" pitchFamily="34" charset="-120"/>
                        </a:rPr>
                        <a:t>營業毛利淨額</a:t>
                      </a:r>
                    </a:p>
                  </a:txBody>
                  <a:tcPr marL="9525" marR="9525" marT="9525" marB="0" anchor="ctr">
                    <a:lnL>
                      <a:noFill/>
                    </a:lnL>
                    <a:lnR>
                      <a:noFill/>
                    </a:lnR>
                    <a:lnT>
                      <a:noFill/>
                    </a:lnT>
                    <a:lnB>
                      <a:noFill/>
                    </a:lnB>
                    <a:solidFill>
                      <a:srgbClr val="E7E7E7"/>
                    </a:solidFill>
                  </a:tcPr>
                </a:tc>
                <a:tc>
                  <a:txBody>
                    <a:bodyPr/>
                    <a:lstStyle/>
                    <a:p>
                      <a:pPr algn="r" rtl="0" fontAlgn="ctr"/>
                      <a:r>
                        <a:rPr lang="en-US" altLang="zh-TW" sz="1400" b="0" i="0" u="none" strike="noStrike" dirty="0">
                          <a:solidFill>
                            <a:srgbClr val="000000"/>
                          </a:solidFill>
                          <a:effectLst/>
                          <a:latin typeface="微軟正黑體" panose="020B0604030504040204" pitchFamily="34" charset="-120"/>
                          <a:ea typeface="微軟正黑體" panose="020B0604030504040204" pitchFamily="34" charset="-120"/>
                        </a:rPr>
                        <a:t>2,175,145</a:t>
                      </a:r>
                    </a:p>
                  </a:txBody>
                  <a:tcPr marL="9525" marR="9525" marT="9525" marB="0" anchor="ctr">
                    <a:lnL>
                      <a:noFill/>
                    </a:lnL>
                    <a:lnR>
                      <a:noFill/>
                    </a:lnR>
                    <a:lnT w="12700" cap="flat" cmpd="sng" algn="ctr">
                      <a:solidFill>
                        <a:schemeClr val="tx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7E7E7"/>
                    </a:solidFill>
                  </a:tcPr>
                </a:tc>
                <a:tc>
                  <a:txBody>
                    <a:bodyPr/>
                    <a:lstStyle/>
                    <a:p>
                      <a:pPr algn="r" rtl="0" fontAlgn="ctr"/>
                      <a:r>
                        <a:rPr lang="en-US" altLang="zh-TW" sz="1400" b="0" i="0" u="none" strike="noStrike" dirty="0">
                          <a:solidFill>
                            <a:srgbClr val="000000"/>
                          </a:solidFill>
                          <a:effectLst/>
                          <a:latin typeface="微軟正黑體" panose="020B0604030504040204" pitchFamily="34" charset="-120"/>
                          <a:ea typeface="微軟正黑體" panose="020B0604030504040204" pitchFamily="34" charset="-120"/>
                        </a:rPr>
                        <a:t>8.1</a:t>
                      </a:r>
                    </a:p>
                  </a:txBody>
                  <a:tcPr marL="9525" marR="9525" marT="9525" marB="0" anchor="ctr">
                    <a:lnL>
                      <a:noFill/>
                    </a:lnL>
                    <a:lnR>
                      <a:noFill/>
                    </a:lnR>
                    <a:lnT w="12700" cap="flat" cmpd="sng" algn="ctr">
                      <a:solidFill>
                        <a:schemeClr val="bg1"/>
                      </a:solidFill>
                      <a:prstDash val="solid"/>
                      <a:round/>
                      <a:headEnd type="none" w="med" len="med"/>
                      <a:tailEnd type="none" w="med" len="med"/>
                    </a:lnT>
                    <a:lnB>
                      <a:noFill/>
                    </a:lnB>
                    <a:solidFill>
                      <a:srgbClr val="E7E7E7"/>
                    </a:solidFill>
                  </a:tcPr>
                </a:tc>
                <a:tc>
                  <a:txBody>
                    <a:bodyPr/>
                    <a:lstStyle/>
                    <a:p>
                      <a:pPr algn="r" rtl="0" fontAlgn="ctr"/>
                      <a:r>
                        <a:rPr lang="en-US" altLang="zh-TW" sz="1400" b="0" i="0" u="none" strike="noStrike" dirty="0">
                          <a:solidFill>
                            <a:srgbClr val="000000"/>
                          </a:solidFill>
                          <a:effectLst/>
                          <a:latin typeface="微軟正黑體" panose="020B0604030504040204" pitchFamily="34" charset="-120"/>
                          <a:ea typeface="微軟正黑體" panose="020B0604030504040204" pitchFamily="34" charset="-120"/>
                        </a:rPr>
                        <a:t>2,801,209 </a:t>
                      </a:r>
                    </a:p>
                  </a:txBody>
                  <a:tcPr marL="0" marR="0" marT="0" marB="0" anchor="ctr">
                    <a:lnL>
                      <a:noFill/>
                    </a:lnL>
                    <a:lnR>
                      <a:noFill/>
                    </a:lnR>
                    <a:lnT w="12700" cap="flat" cmpd="sng" algn="ctr">
                      <a:solidFill>
                        <a:schemeClr val="tx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7E7E7"/>
                    </a:solidFill>
                  </a:tcPr>
                </a:tc>
                <a:tc>
                  <a:txBody>
                    <a:bodyPr/>
                    <a:lstStyle/>
                    <a:p>
                      <a:pPr algn="r" rtl="0" fontAlgn="ctr"/>
                      <a:r>
                        <a:rPr lang="en-US" altLang="zh-TW" sz="1400" b="0" i="0" u="none" strike="noStrike" dirty="0">
                          <a:solidFill>
                            <a:srgbClr val="000000"/>
                          </a:solidFill>
                          <a:effectLst/>
                          <a:latin typeface="微軟正黑體" panose="020B0604030504040204" pitchFamily="34" charset="-120"/>
                          <a:ea typeface="微軟正黑體" panose="020B0604030504040204" pitchFamily="34" charset="-120"/>
                        </a:rPr>
                        <a:t>10.2 </a:t>
                      </a:r>
                    </a:p>
                  </a:txBody>
                  <a:tcPr marL="0" marR="0" marT="0" marB="0" anchor="ctr">
                    <a:lnL>
                      <a:noFill/>
                    </a:lnL>
                    <a:lnR>
                      <a:noFill/>
                    </a:lnR>
                    <a:lnT w="12700" cap="flat" cmpd="sng" algn="ctr">
                      <a:solidFill>
                        <a:schemeClr val="bg1"/>
                      </a:solidFill>
                      <a:prstDash val="solid"/>
                      <a:round/>
                      <a:headEnd type="none" w="med" len="med"/>
                      <a:tailEnd type="none" w="med" len="med"/>
                    </a:lnT>
                    <a:lnB>
                      <a:noFill/>
                    </a:lnB>
                    <a:solidFill>
                      <a:srgbClr val="E7E7E7"/>
                    </a:solidFill>
                  </a:tcPr>
                </a:tc>
                <a:tc>
                  <a:txBody>
                    <a:bodyPr/>
                    <a:lstStyle/>
                    <a:p>
                      <a:pPr algn="r" rtl="0" fontAlgn="ctr"/>
                      <a:r>
                        <a:rPr lang="en-US" altLang="zh-TW" sz="1400" b="0" i="0" u="none" strike="noStrike" dirty="0">
                          <a:solidFill>
                            <a:srgbClr val="FF0000"/>
                          </a:solidFill>
                          <a:effectLst/>
                          <a:latin typeface="微軟正黑體" panose="020B0604030504040204" pitchFamily="34" charset="-120"/>
                          <a:ea typeface="微軟正黑體" panose="020B0604030504040204" pitchFamily="34" charset="-120"/>
                        </a:rPr>
                        <a:t>(22.3)</a:t>
                      </a:r>
                    </a:p>
                  </a:txBody>
                  <a:tcPr marL="0" marR="0" marT="0" marB="0" anchor="ctr">
                    <a:lnL>
                      <a:noFill/>
                    </a:lnL>
                    <a:lnR>
                      <a:noFill/>
                    </a:lnR>
                    <a:lnT w="12700" cap="flat" cmpd="sng" algn="ctr">
                      <a:solidFill>
                        <a:schemeClr val="tx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7E7E7"/>
                    </a:solidFill>
                  </a:tcPr>
                </a:tc>
                <a:extLst>
                  <a:ext uri="{0D108BD9-81ED-4DB2-BD59-A6C34878D82A}">
                    <a16:rowId xmlns:a16="http://schemas.microsoft.com/office/drawing/2014/main" val="10007"/>
                  </a:ext>
                </a:extLst>
              </a:tr>
              <a:tr h="230384">
                <a:tc>
                  <a:txBody>
                    <a:bodyPr/>
                    <a:lstStyle/>
                    <a:p>
                      <a:pPr algn="l" rtl="0" fontAlgn="ctr"/>
                      <a:r>
                        <a:rPr lang="zh-TW" altLang="en-US" sz="1400" b="0" i="0" u="none" strike="noStrike" dirty="0">
                          <a:solidFill>
                            <a:srgbClr val="000000"/>
                          </a:solidFill>
                          <a:effectLst/>
                          <a:latin typeface="微軟正黑體" panose="020B0604030504040204" pitchFamily="34" charset="-120"/>
                          <a:ea typeface="微軟正黑體" panose="020B0604030504040204" pitchFamily="34" charset="-120"/>
                        </a:rPr>
                        <a:t>營業費用 </a:t>
                      </a:r>
                    </a:p>
                  </a:txBody>
                  <a:tcPr marL="9525" marR="9525" marT="9525" marB="0" anchor="ctr">
                    <a:lnL>
                      <a:noFill/>
                    </a:lnL>
                    <a:lnR w="12700" cap="flat" cmpd="sng" algn="ctr">
                      <a:solidFill>
                        <a:schemeClr val="bg1"/>
                      </a:solidFill>
                      <a:prstDash val="solid"/>
                      <a:round/>
                      <a:headEnd type="none" w="med" len="med"/>
                      <a:tailEnd type="none" w="med" len="med"/>
                    </a:lnR>
                    <a:lnT>
                      <a:noFill/>
                    </a:lnT>
                    <a:lnB>
                      <a:noFill/>
                    </a:lnB>
                    <a:noFill/>
                  </a:tcPr>
                </a:tc>
                <a:tc>
                  <a:txBody>
                    <a:bodyPr/>
                    <a:lstStyle/>
                    <a:p>
                      <a:pPr algn="r" rtl="0" fontAlgn="ctr"/>
                      <a:r>
                        <a:rPr lang="en-US" altLang="zh-TW" sz="1400" b="0" i="0" u="none" strike="noStrike">
                          <a:solidFill>
                            <a:srgbClr val="000000"/>
                          </a:solidFill>
                          <a:effectLst/>
                          <a:latin typeface="微軟正黑體" panose="020B0604030504040204" pitchFamily="34" charset="-120"/>
                          <a:ea typeface="微軟正黑體" panose="020B0604030504040204" pitchFamily="34" charset="-120"/>
                        </a:rPr>
                        <a:t>1,328,946 </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tcPr>
                </a:tc>
                <a:tc>
                  <a:txBody>
                    <a:bodyPr/>
                    <a:lstStyle/>
                    <a:p>
                      <a:pPr algn="r" rtl="0" fontAlgn="ctr"/>
                      <a:r>
                        <a:rPr lang="en-US" altLang="zh-TW" sz="1400" b="0" i="0" u="none" strike="noStrike" dirty="0">
                          <a:solidFill>
                            <a:srgbClr val="000000"/>
                          </a:solidFill>
                          <a:effectLst/>
                          <a:latin typeface="微軟正黑體" panose="020B0604030504040204" pitchFamily="34" charset="-120"/>
                          <a:ea typeface="微軟正黑體" panose="020B0604030504040204" pitchFamily="34" charset="-120"/>
                        </a:rPr>
                        <a:t>5.0 </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a:noFill/>
                    </a:lnT>
                    <a:lnB w="12700" cap="flat" cmpd="sng" algn="ctr">
                      <a:solidFill>
                        <a:schemeClr val="bg1"/>
                      </a:solidFill>
                      <a:prstDash val="solid"/>
                      <a:round/>
                      <a:headEnd type="none" w="med" len="med"/>
                      <a:tailEnd type="none" w="med" len="med"/>
                    </a:lnB>
                  </a:tcPr>
                </a:tc>
                <a:tc>
                  <a:txBody>
                    <a:bodyPr/>
                    <a:lstStyle/>
                    <a:p>
                      <a:pPr algn="r" rtl="0" fontAlgn="ctr"/>
                      <a:r>
                        <a:rPr lang="en-US" altLang="zh-TW" sz="1400" b="0" i="0" u="none" strike="noStrike" dirty="0">
                          <a:solidFill>
                            <a:srgbClr val="000000"/>
                          </a:solidFill>
                          <a:effectLst/>
                          <a:latin typeface="微軟正黑體" panose="020B0604030504040204" pitchFamily="34" charset="-120"/>
                          <a:ea typeface="微軟正黑體" panose="020B0604030504040204" pitchFamily="34" charset="-120"/>
                        </a:rPr>
                        <a:t>1,294,011 </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tcPr>
                </a:tc>
                <a:tc>
                  <a:txBody>
                    <a:bodyPr/>
                    <a:lstStyle/>
                    <a:p>
                      <a:pPr algn="r" rtl="0" fontAlgn="ctr"/>
                      <a:r>
                        <a:rPr lang="en-US" altLang="zh-TW" sz="1400" b="0" i="0" u="none" strike="noStrike" dirty="0">
                          <a:solidFill>
                            <a:srgbClr val="000000"/>
                          </a:solidFill>
                          <a:effectLst/>
                          <a:latin typeface="微軟正黑體" panose="020B0604030504040204" pitchFamily="34" charset="-120"/>
                          <a:ea typeface="微軟正黑體" panose="020B0604030504040204" pitchFamily="34" charset="-120"/>
                        </a:rPr>
                        <a:t>4.6 </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a:noFill/>
                    </a:lnT>
                    <a:lnB w="12700" cap="flat" cmpd="sng" algn="ctr">
                      <a:solidFill>
                        <a:schemeClr val="bg1"/>
                      </a:solidFill>
                      <a:prstDash val="solid"/>
                      <a:round/>
                      <a:headEnd type="none" w="med" len="med"/>
                      <a:tailEnd type="none" w="med" len="med"/>
                    </a:lnB>
                  </a:tcPr>
                </a:tc>
                <a:tc>
                  <a:txBody>
                    <a:bodyPr/>
                    <a:lstStyle/>
                    <a:p>
                      <a:pPr algn="r" rtl="0" fontAlgn="ctr"/>
                      <a:r>
                        <a:rPr lang="en-US" altLang="zh-TW" sz="1400" b="0" i="0" u="none" strike="noStrike">
                          <a:solidFill>
                            <a:srgbClr val="000000"/>
                          </a:solidFill>
                          <a:effectLst/>
                          <a:latin typeface="微軟正黑體" panose="020B0604030504040204" pitchFamily="34" charset="-120"/>
                          <a:ea typeface="微軟正黑體" panose="020B0604030504040204" pitchFamily="34" charset="-120"/>
                        </a:rPr>
                        <a:t>2.7 </a:t>
                      </a:r>
                    </a:p>
                  </a:txBody>
                  <a:tcPr marL="0" marR="0" marT="0" marB="0" anchor="ctr">
                    <a:lnL w="12700" cap="flat" cmpd="sng" algn="ctr">
                      <a:solidFill>
                        <a:schemeClr val="bg1"/>
                      </a:solidFill>
                      <a:prstDash val="solid"/>
                      <a:round/>
                      <a:headEnd type="none" w="med" len="med"/>
                      <a:tailEnd type="none" w="med" len="med"/>
                    </a:lnL>
                    <a:lnT w="12700" cap="flat" cmpd="sng" algn="ctr">
                      <a:solidFill>
                        <a:schemeClr val="bg1"/>
                      </a:solidFill>
                      <a:prstDash val="solid"/>
                      <a:round/>
                      <a:headEnd type="none" w="med" len="med"/>
                      <a:tailEnd type="none" w="med" len="med"/>
                    </a:lnT>
                  </a:tcPr>
                </a:tc>
                <a:extLst>
                  <a:ext uri="{0D108BD9-81ED-4DB2-BD59-A6C34878D82A}">
                    <a16:rowId xmlns:a16="http://schemas.microsoft.com/office/drawing/2014/main" val="10008"/>
                  </a:ext>
                </a:extLst>
              </a:tr>
              <a:tr h="449255">
                <a:tc>
                  <a:txBody>
                    <a:bodyPr/>
                    <a:lstStyle/>
                    <a:p>
                      <a:pPr algn="l" rtl="0" fontAlgn="ctr"/>
                      <a:r>
                        <a:rPr lang="zh-TW" altLang="en-US" sz="1400" b="0" i="0" u="none" strike="noStrike" dirty="0">
                          <a:solidFill>
                            <a:srgbClr val="000000"/>
                          </a:solidFill>
                          <a:effectLst/>
                          <a:latin typeface="微軟正黑體" panose="020B0604030504040204" pitchFamily="34" charset="-120"/>
                          <a:ea typeface="微軟正黑體" panose="020B0604030504040204" pitchFamily="34" charset="-120"/>
                        </a:rPr>
                        <a:t>營業淨利</a:t>
                      </a:r>
                    </a:p>
                  </a:txBody>
                  <a:tcPr marL="9525" marR="9525" marT="9525" marB="0" anchor="ctr">
                    <a:lnL>
                      <a:noFill/>
                    </a:lnL>
                    <a:lnR>
                      <a:noFill/>
                    </a:lnR>
                    <a:lnT>
                      <a:noFill/>
                    </a:lnT>
                    <a:lnB w="19050" cap="flat" cmpd="sng" algn="ctr">
                      <a:noFill/>
                      <a:prstDash val="solid"/>
                      <a:round/>
                      <a:headEnd type="none" w="med" len="med"/>
                      <a:tailEnd type="none" w="med" len="med"/>
                    </a:lnB>
                    <a:solidFill>
                      <a:schemeClr val="bg1">
                        <a:lumMod val="85000"/>
                      </a:schemeClr>
                    </a:solidFill>
                  </a:tcPr>
                </a:tc>
                <a:tc>
                  <a:txBody>
                    <a:bodyPr/>
                    <a:lstStyle/>
                    <a:p>
                      <a:pPr algn="r" rtl="0" fontAlgn="ctr"/>
                      <a:r>
                        <a:rPr lang="en-US" altLang="zh-TW" sz="1400" b="0" i="0" u="none" strike="noStrike">
                          <a:solidFill>
                            <a:srgbClr val="000000"/>
                          </a:solidFill>
                          <a:effectLst/>
                          <a:latin typeface="微軟正黑體" panose="020B0604030504040204" pitchFamily="34" charset="-120"/>
                          <a:ea typeface="微軟正黑體" panose="020B0604030504040204" pitchFamily="34" charset="-120"/>
                        </a:rPr>
                        <a:t>846,199 </a:t>
                      </a:r>
                    </a:p>
                  </a:txBody>
                  <a:tcPr marL="0" marR="0" marT="0" marB="0" anchor="ctr">
                    <a:lnL>
                      <a:noFill/>
                    </a:lnL>
                    <a:lnR>
                      <a:noFill/>
                    </a:lnR>
                    <a:lnB w="12700" cap="flat" cmpd="sng" algn="ctr">
                      <a:solidFill>
                        <a:schemeClr val="bg1"/>
                      </a:solidFill>
                      <a:prstDash val="solid"/>
                      <a:round/>
                      <a:headEnd type="none" w="med" len="med"/>
                      <a:tailEnd type="none" w="med" len="med"/>
                    </a:lnB>
                    <a:solidFill>
                      <a:schemeClr val="bg1">
                        <a:lumMod val="85000"/>
                      </a:schemeClr>
                    </a:solidFill>
                  </a:tcPr>
                </a:tc>
                <a:tc>
                  <a:txBody>
                    <a:bodyPr/>
                    <a:lstStyle/>
                    <a:p>
                      <a:pPr algn="r" rtl="0" fontAlgn="ctr"/>
                      <a:r>
                        <a:rPr lang="en-US" altLang="zh-TW" sz="1400" b="0" i="0" u="none" strike="noStrike">
                          <a:solidFill>
                            <a:srgbClr val="000000"/>
                          </a:solidFill>
                          <a:effectLst/>
                          <a:latin typeface="微軟正黑體" panose="020B0604030504040204" pitchFamily="34" charset="-120"/>
                          <a:ea typeface="微軟正黑體" panose="020B0604030504040204" pitchFamily="34" charset="-120"/>
                        </a:rPr>
                        <a:t>3.2 </a:t>
                      </a:r>
                    </a:p>
                  </a:txBody>
                  <a:tcPr marL="0" marR="0" marT="0" marB="0" anchor="ctr">
                    <a:lnL>
                      <a:noFill/>
                    </a:lnL>
                    <a:lnR>
                      <a:noFill/>
                    </a:lnR>
                    <a:lnT w="12700" cap="flat" cmpd="sng" algn="ctr">
                      <a:solidFill>
                        <a:schemeClr val="bg1"/>
                      </a:solidFill>
                      <a:prstDash val="solid"/>
                      <a:round/>
                      <a:headEnd type="none" w="med" len="med"/>
                      <a:tailEnd type="none" w="med" len="med"/>
                    </a:lnT>
                    <a:lnB w="19050" cap="flat" cmpd="sng" algn="ctr">
                      <a:noFill/>
                      <a:prstDash val="solid"/>
                      <a:round/>
                      <a:headEnd type="none" w="med" len="med"/>
                      <a:tailEnd type="none" w="med" len="med"/>
                    </a:lnB>
                    <a:solidFill>
                      <a:schemeClr val="bg1">
                        <a:lumMod val="85000"/>
                      </a:schemeClr>
                    </a:solidFill>
                  </a:tcPr>
                </a:tc>
                <a:tc>
                  <a:txBody>
                    <a:bodyPr/>
                    <a:lstStyle/>
                    <a:p>
                      <a:pPr algn="r" rtl="0" fontAlgn="ctr"/>
                      <a:r>
                        <a:rPr lang="en-US" altLang="zh-TW" sz="1400" b="0" i="0" u="none" strike="noStrike" dirty="0">
                          <a:solidFill>
                            <a:srgbClr val="000000"/>
                          </a:solidFill>
                          <a:effectLst/>
                          <a:latin typeface="微軟正黑體" panose="020B0604030504040204" pitchFamily="34" charset="-120"/>
                          <a:ea typeface="微軟正黑體" panose="020B0604030504040204" pitchFamily="34" charset="-120"/>
                        </a:rPr>
                        <a:t>1,507,198 </a:t>
                      </a:r>
                    </a:p>
                  </a:txBody>
                  <a:tcPr marL="0" marR="0" marT="0" marB="0" anchor="ctr">
                    <a:lnL>
                      <a:noFill/>
                    </a:lnL>
                    <a:lnR>
                      <a:noFill/>
                    </a:lnR>
                    <a:lnB w="12700" cap="flat" cmpd="sng" algn="ctr">
                      <a:solidFill>
                        <a:schemeClr val="bg1"/>
                      </a:solidFill>
                      <a:prstDash val="solid"/>
                      <a:round/>
                      <a:headEnd type="none" w="med" len="med"/>
                      <a:tailEnd type="none" w="med" len="med"/>
                    </a:lnB>
                    <a:solidFill>
                      <a:schemeClr val="bg1">
                        <a:lumMod val="85000"/>
                      </a:schemeClr>
                    </a:solidFill>
                  </a:tcPr>
                </a:tc>
                <a:tc>
                  <a:txBody>
                    <a:bodyPr/>
                    <a:lstStyle/>
                    <a:p>
                      <a:pPr algn="r" rtl="0" fontAlgn="ctr"/>
                      <a:r>
                        <a:rPr lang="en-US" altLang="zh-TW" sz="1400" b="0" i="0" u="none" strike="noStrike" dirty="0">
                          <a:solidFill>
                            <a:srgbClr val="000000"/>
                          </a:solidFill>
                          <a:effectLst/>
                          <a:latin typeface="微軟正黑體" panose="020B0604030504040204" pitchFamily="34" charset="-120"/>
                          <a:ea typeface="微軟正黑體" panose="020B0604030504040204" pitchFamily="34" charset="-120"/>
                        </a:rPr>
                        <a:t>5.6 </a:t>
                      </a:r>
                    </a:p>
                  </a:txBody>
                  <a:tcPr marL="0" marR="0" marT="0" marB="0" anchor="ctr">
                    <a:lnL>
                      <a:noFill/>
                    </a:lnL>
                    <a:lnR>
                      <a:noFill/>
                    </a:lnR>
                    <a:lnT w="12700" cap="flat" cmpd="sng" algn="ctr">
                      <a:solidFill>
                        <a:schemeClr val="bg1"/>
                      </a:solidFill>
                      <a:prstDash val="solid"/>
                      <a:round/>
                      <a:headEnd type="none" w="med" len="med"/>
                      <a:tailEnd type="none" w="med" len="med"/>
                    </a:lnT>
                    <a:lnB w="19050" cap="flat" cmpd="sng" algn="ctr">
                      <a:noFill/>
                      <a:prstDash val="solid"/>
                      <a:round/>
                      <a:headEnd type="none" w="med" len="med"/>
                      <a:tailEnd type="none" w="med" len="med"/>
                    </a:lnB>
                    <a:solidFill>
                      <a:schemeClr val="bg1">
                        <a:lumMod val="85000"/>
                      </a:schemeClr>
                    </a:solidFill>
                  </a:tcPr>
                </a:tc>
                <a:tc>
                  <a:txBody>
                    <a:bodyPr/>
                    <a:lstStyle/>
                    <a:p>
                      <a:pPr algn="r" rtl="0" fontAlgn="ctr"/>
                      <a:r>
                        <a:rPr lang="en-US" altLang="zh-TW" sz="1400" b="0" i="0" u="none" strike="noStrike" dirty="0">
                          <a:solidFill>
                            <a:srgbClr val="FF0000"/>
                          </a:solidFill>
                          <a:effectLst/>
                          <a:latin typeface="微軟正黑體" panose="020B0604030504040204" pitchFamily="34" charset="-120"/>
                          <a:ea typeface="微軟正黑體" panose="020B0604030504040204" pitchFamily="34" charset="-120"/>
                        </a:rPr>
                        <a:t>(43.9)</a:t>
                      </a:r>
                    </a:p>
                  </a:txBody>
                  <a:tcPr marL="0" marR="0" marT="0" marB="0" anchor="ctr">
                    <a:lnL>
                      <a:noFill/>
                    </a:lnL>
                    <a:lnR>
                      <a:noFill/>
                    </a:lnR>
                    <a:lnB w="12700" cap="flat" cmpd="sng" algn="ctr">
                      <a:solidFill>
                        <a:schemeClr val="bg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10009"/>
                  </a:ext>
                </a:extLst>
              </a:tr>
              <a:tr h="288032">
                <a:tc>
                  <a:txBody>
                    <a:bodyPr/>
                    <a:lstStyle/>
                    <a:p>
                      <a:pPr algn="l" rtl="0" fontAlgn="ctr"/>
                      <a:r>
                        <a:rPr lang="zh-TW" altLang="en-US" sz="1400" b="0" i="0" u="none" strike="noStrike" dirty="0">
                          <a:solidFill>
                            <a:srgbClr val="000000"/>
                          </a:solidFill>
                          <a:effectLst/>
                          <a:latin typeface="微軟正黑體" panose="020B0604030504040204" pitchFamily="34" charset="-120"/>
                          <a:ea typeface="微軟正黑體" panose="020B0604030504040204" pitchFamily="34" charset="-120"/>
                        </a:rPr>
                        <a:t>營業外收入</a:t>
                      </a:r>
                    </a:p>
                  </a:txBody>
                  <a:tcPr marL="9525" marR="9525" marT="9525" marB="0" anchor="ctr">
                    <a:lnL>
                      <a:noFill/>
                    </a:lnL>
                    <a:lnR>
                      <a:noFill/>
                    </a:lnR>
                    <a:lnT>
                      <a:noFill/>
                    </a:lnT>
                    <a:lnB w="19050" cap="flat" cmpd="sng" algn="ctr">
                      <a:noFill/>
                      <a:prstDash val="solid"/>
                      <a:round/>
                      <a:headEnd type="none" w="med" len="med"/>
                      <a:tailEnd type="none" w="med" len="med"/>
                    </a:lnB>
                  </a:tcPr>
                </a:tc>
                <a:tc>
                  <a:txBody>
                    <a:bodyPr/>
                    <a:lstStyle/>
                    <a:p>
                      <a:pPr algn="r" rtl="0" fontAlgn="ctr"/>
                      <a:r>
                        <a:rPr lang="en-US" altLang="zh-TW" sz="1400" b="0" i="0" u="none" strike="noStrike" dirty="0">
                          <a:solidFill>
                            <a:srgbClr val="000000"/>
                          </a:solidFill>
                          <a:effectLst/>
                          <a:latin typeface="微軟正黑體" panose="020B0604030504040204" pitchFamily="34" charset="-120"/>
                          <a:ea typeface="微軟正黑體" panose="020B0604030504040204" pitchFamily="34" charset="-120"/>
                        </a:rPr>
                        <a:t>368,389 </a:t>
                      </a:r>
                    </a:p>
                  </a:txBody>
                  <a:tcPr marL="0" marR="0" marT="0" marB="0" anchor="ctr">
                    <a:lnL>
                      <a:noFill/>
                    </a:lnL>
                    <a:lnR>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r" rtl="0" fontAlgn="ctr"/>
                      <a:r>
                        <a:rPr lang="en-US" altLang="zh-TW" sz="1400" b="0" i="0" u="none" strike="noStrike">
                          <a:solidFill>
                            <a:srgbClr val="000000"/>
                          </a:solidFill>
                          <a:effectLst/>
                          <a:latin typeface="微軟正黑體" panose="020B0604030504040204" pitchFamily="34" charset="-120"/>
                          <a:ea typeface="微軟正黑體" panose="020B0604030504040204" pitchFamily="34" charset="-120"/>
                        </a:rPr>
                        <a:t>1.4 </a:t>
                      </a:r>
                    </a:p>
                  </a:txBody>
                  <a:tcPr marL="0" marR="0" marT="0" marB="0" anchor="ctr">
                    <a:lnL>
                      <a:noFill/>
                    </a:lnL>
                    <a:lnR>
                      <a:noFill/>
                    </a:lnR>
                    <a:lnT>
                      <a:noFill/>
                    </a:lnT>
                    <a:lnB w="19050" cap="flat" cmpd="sng" algn="ctr">
                      <a:noFill/>
                      <a:prstDash val="solid"/>
                      <a:round/>
                      <a:headEnd type="none" w="med" len="med"/>
                      <a:tailEnd type="none" w="med" len="med"/>
                    </a:lnB>
                  </a:tcPr>
                </a:tc>
                <a:tc>
                  <a:txBody>
                    <a:bodyPr/>
                    <a:lstStyle/>
                    <a:p>
                      <a:pPr algn="r" rtl="0" fontAlgn="ctr"/>
                      <a:r>
                        <a:rPr lang="en-US" altLang="zh-TW" sz="1400" b="0" i="0" u="none" strike="noStrike" dirty="0">
                          <a:solidFill>
                            <a:srgbClr val="000000"/>
                          </a:solidFill>
                          <a:effectLst/>
                          <a:latin typeface="微軟正黑體" panose="020B0604030504040204" pitchFamily="34" charset="-120"/>
                          <a:ea typeface="微軟正黑體" panose="020B0604030504040204" pitchFamily="34" charset="-120"/>
                        </a:rPr>
                        <a:t>492,864</a:t>
                      </a:r>
                    </a:p>
                  </a:txBody>
                  <a:tcPr marL="0" marR="0" marT="0" marB="0" anchor="ctr">
                    <a:lnL>
                      <a:noFill/>
                    </a:lnL>
                    <a:lnR>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r" rtl="0" fontAlgn="ctr"/>
                      <a:r>
                        <a:rPr lang="en-US" altLang="zh-TW" sz="1400" b="0" i="0" u="none" strike="noStrike" dirty="0">
                          <a:solidFill>
                            <a:srgbClr val="000000"/>
                          </a:solidFill>
                          <a:effectLst/>
                          <a:latin typeface="微軟正黑體" panose="020B0604030504040204" pitchFamily="34" charset="-120"/>
                          <a:ea typeface="微軟正黑體" panose="020B0604030504040204" pitchFamily="34" charset="-120"/>
                        </a:rPr>
                        <a:t>1.8</a:t>
                      </a:r>
                    </a:p>
                  </a:txBody>
                  <a:tcPr marL="0" marR="0" marT="0" marB="0" anchor="ctr">
                    <a:lnL>
                      <a:noFill/>
                    </a:lnL>
                    <a:lnR>
                      <a:noFill/>
                    </a:lnR>
                    <a:lnT>
                      <a:noFill/>
                    </a:lnT>
                    <a:lnB w="19050" cap="flat" cmpd="sng" algn="ctr">
                      <a:noFill/>
                      <a:prstDash val="solid"/>
                      <a:round/>
                      <a:headEnd type="none" w="med" len="med"/>
                      <a:tailEnd type="none" w="med" len="med"/>
                    </a:lnB>
                  </a:tcPr>
                </a:tc>
                <a:tc>
                  <a:txBody>
                    <a:bodyPr/>
                    <a:lstStyle/>
                    <a:p>
                      <a:pPr algn="r" rtl="0" fontAlgn="ctr"/>
                      <a:r>
                        <a:rPr lang="en-US" altLang="zh-TW" sz="1400" b="0" i="0" u="none" strike="noStrike" dirty="0">
                          <a:solidFill>
                            <a:srgbClr val="FF0000"/>
                          </a:solidFill>
                          <a:effectLst/>
                          <a:latin typeface="微軟正黑體" panose="020B0604030504040204" pitchFamily="34" charset="-120"/>
                          <a:ea typeface="微軟正黑體" panose="020B0604030504040204" pitchFamily="34" charset="-120"/>
                        </a:rPr>
                        <a:t>(25.3)</a:t>
                      </a:r>
                    </a:p>
                  </a:txBody>
                  <a:tcPr marL="0" marR="0" marT="0" marB="0" anchor="ctr">
                    <a:lnL>
                      <a:noFill/>
                    </a:lnL>
                    <a:lnR>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2052874847"/>
                  </a:ext>
                </a:extLst>
              </a:tr>
              <a:tr h="292371">
                <a:tc>
                  <a:txBody>
                    <a:bodyPr/>
                    <a:lstStyle/>
                    <a:p>
                      <a:pPr algn="l" rtl="0" fontAlgn="ctr"/>
                      <a:r>
                        <a:rPr lang="zh-TW" altLang="en-US" sz="1400" b="0" i="0" u="none" strike="noStrike" dirty="0">
                          <a:solidFill>
                            <a:srgbClr val="000000"/>
                          </a:solidFill>
                          <a:effectLst/>
                          <a:latin typeface="微軟正黑體" panose="020B0604030504040204" pitchFamily="34" charset="-120"/>
                          <a:ea typeface="微軟正黑體" panose="020B0604030504040204" pitchFamily="34" charset="-120"/>
                        </a:rPr>
                        <a:t>稅後淨利 </a:t>
                      </a:r>
                    </a:p>
                  </a:txBody>
                  <a:tcPr marL="9525" marR="9525" marT="9525" marB="0" anchor="ctr">
                    <a:lnL>
                      <a:noFill/>
                    </a:lnL>
                    <a:lnR>
                      <a:noFill/>
                    </a:lnR>
                    <a:lnT>
                      <a:noFill/>
                    </a:lnT>
                    <a:lnB w="19050" cap="flat" cmpd="sng" algn="ctr">
                      <a:noFill/>
                      <a:prstDash val="solid"/>
                      <a:round/>
                      <a:headEnd type="none" w="med" len="med"/>
                      <a:tailEnd type="none" w="med" len="med"/>
                    </a:lnB>
                    <a:solidFill>
                      <a:schemeClr val="bg1">
                        <a:lumMod val="85000"/>
                      </a:schemeClr>
                    </a:solidFill>
                  </a:tcPr>
                </a:tc>
                <a:tc rowSpan="2">
                  <a:txBody>
                    <a:bodyPr/>
                    <a:lstStyle/>
                    <a:p>
                      <a:pPr algn="r" rtl="0" fontAlgn="ctr"/>
                      <a:r>
                        <a:rPr lang="en-US" altLang="zh-TW" sz="1400" b="0" i="0" u="none" strike="noStrike" dirty="0">
                          <a:solidFill>
                            <a:srgbClr val="000000"/>
                          </a:solidFill>
                          <a:effectLst/>
                          <a:latin typeface="微軟正黑體" panose="020B0604030504040204" pitchFamily="34" charset="-120"/>
                          <a:ea typeface="微軟正黑體" panose="020B0604030504040204" pitchFamily="34" charset="-120"/>
                        </a:rPr>
                        <a:t>841,475 </a:t>
                      </a:r>
                    </a:p>
                  </a:txBody>
                  <a:tcPr marL="0" marR="0" marT="0" marB="0" anchor="ctr">
                    <a:lnL>
                      <a:noFill/>
                    </a:lnL>
                    <a:lnR>
                      <a:noFill/>
                    </a:lnR>
                    <a:lnT w="12700" cap="flat" cmpd="sng" algn="ctr">
                      <a:solidFill>
                        <a:schemeClr val="bg1"/>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chemeClr val="bg1">
                        <a:lumMod val="85000"/>
                      </a:schemeClr>
                    </a:solidFill>
                  </a:tcPr>
                </a:tc>
                <a:tc rowSpan="2">
                  <a:txBody>
                    <a:bodyPr/>
                    <a:lstStyle/>
                    <a:p>
                      <a:pPr algn="r" rtl="0" fontAlgn="ctr"/>
                      <a:r>
                        <a:rPr lang="en-US" altLang="zh-TW" sz="1400" b="0" i="0" u="none" strike="noStrike" dirty="0">
                          <a:solidFill>
                            <a:srgbClr val="000000"/>
                          </a:solidFill>
                          <a:effectLst/>
                          <a:latin typeface="微軟正黑體" panose="020B0604030504040204" pitchFamily="34" charset="-120"/>
                          <a:ea typeface="微軟正黑體" panose="020B0604030504040204" pitchFamily="34" charset="-120"/>
                        </a:rPr>
                        <a:t>3.2 </a:t>
                      </a:r>
                    </a:p>
                  </a:txBody>
                  <a:tcPr marL="0" marR="0" marT="0" marB="0" anchor="ctr">
                    <a:lnL>
                      <a:noFill/>
                    </a:lnL>
                    <a:lnR>
                      <a:noFill/>
                    </a:lnR>
                    <a:lnT>
                      <a:noFill/>
                    </a:lnT>
                    <a:lnB w="19050" cap="flat" cmpd="sng" algn="ctr">
                      <a:noFill/>
                      <a:prstDash val="solid"/>
                      <a:round/>
                      <a:headEnd type="none" w="med" len="med"/>
                      <a:tailEnd type="none" w="med" len="med"/>
                    </a:lnB>
                    <a:solidFill>
                      <a:schemeClr val="bg1">
                        <a:lumMod val="85000"/>
                      </a:schemeClr>
                    </a:solidFill>
                  </a:tcPr>
                </a:tc>
                <a:tc rowSpan="2">
                  <a:txBody>
                    <a:bodyPr/>
                    <a:lstStyle/>
                    <a:p>
                      <a:pPr marL="0" algn="r" defTabSz="914400" rtl="0" eaLnBrk="1" fontAlgn="ctr" latinLnBrk="0" hangingPunct="1"/>
                      <a:r>
                        <a:rPr lang="en-US" altLang="zh-TW" sz="1400" b="0" i="0" u="none" strike="noStrike" kern="1200" dirty="0">
                          <a:solidFill>
                            <a:srgbClr val="000000"/>
                          </a:solidFill>
                          <a:effectLst/>
                          <a:latin typeface="微軟正黑體" panose="020B0604030504040204" pitchFamily="34" charset="-120"/>
                          <a:ea typeface="微軟正黑體" panose="020B0604030504040204" pitchFamily="34" charset="-120"/>
                          <a:cs typeface="+mn-cs"/>
                        </a:rPr>
                        <a:t>1,408,768 </a:t>
                      </a:r>
                    </a:p>
                  </a:txBody>
                  <a:tcPr marL="0" marR="0" marT="0" marB="0" anchor="ctr">
                    <a:lnL>
                      <a:noFill/>
                    </a:lnL>
                    <a:lnR>
                      <a:noFill/>
                    </a:lnR>
                    <a:lnT w="12700" cap="flat" cmpd="sng" algn="ctr">
                      <a:solidFill>
                        <a:schemeClr val="bg1"/>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chemeClr val="bg1">
                        <a:lumMod val="85000"/>
                      </a:schemeClr>
                    </a:solidFill>
                  </a:tcPr>
                </a:tc>
                <a:tc rowSpan="2">
                  <a:txBody>
                    <a:bodyPr/>
                    <a:lstStyle/>
                    <a:p>
                      <a:pPr marL="0" algn="r" defTabSz="914400" rtl="0" eaLnBrk="1" fontAlgn="ctr" latinLnBrk="0" hangingPunct="1"/>
                      <a:r>
                        <a:rPr lang="en-US" altLang="zh-TW" sz="1400" b="0" i="0" u="none" strike="noStrike" kern="1200" dirty="0">
                          <a:solidFill>
                            <a:srgbClr val="000000"/>
                          </a:solidFill>
                          <a:effectLst/>
                          <a:latin typeface="微軟正黑體" panose="020B0604030504040204" pitchFamily="34" charset="-120"/>
                          <a:ea typeface="微軟正黑體" panose="020B0604030504040204" pitchFamily="34" charset="-120"/>
                          <a:cs typeface="+mn-cs"/>
                        </a:rPr>
                        <a:t>5.1</a:t>
                      </a:r>
                      <a:r>
                        <a:rPr lang="zh-TW" altLang="en-US" sz="1400" b="0" i="0" u="none" strike="noStrike" kern="1200" dirty="0">
                          <a:solidFill>
                            <a:srgbClr val="000000"/>
                          </a:solidFill>
                          <a:effectLst/>
                          <a:latin typeface="微軟正黑體" panose="020B0604030504040204" pitchFamily="34" charset="-120"/>
                          <a:ea typeface="微軟正黑體" panose="020B0604030504040204" pitchFamily="34" charset="-120"/>
                          <a:cs typeface="+mn-cs"/>
                        </a:rPr>
                        <a:t>　</a:t>
                      </a:r>
                    </a:p>
                  </a:txBody>
                  <a:tcPr marL="0" marR="0" marT="0" marB="0" anchor="ctr">
                    <a:lnL>
                      <a:noFill/>
                    </a:lnL>
                    <a:lnR>
                      <a:noFill/>
                    </a:lnR>
                    <a:lnT>
                      <a:noFill/>
                    </a:lnT>
                    <a:lnB w="19050" cap="flat" cmpd="sng" algn="ctr">
                      <a:noFill/>
                      <a:prstDash val="solid"/>
                      <a:round/>
                      <a:headEnd type="none" w="med" len="med"/>
                      <a:tailEnd type="none" w="med" len="med"/>
                    </a:lnB>
                    <a:solidFill>
                      <a:schemeClr val="bg1">
                        <a:lumMod val="85000"/>
                      </a:schemeClr>
                    </a:solidFill>
                  </a:tcPr>
                </a:tc>
                <a:tc rowSpan="2">
                  <a:txBody>
                    <a:bodyPr/>
                    <a:lstStyle/>
                    <a:p>
                      <a:pPr algn="r" rtl="0" fontAlgn="ctr"/>
                      <a:r>
                        <a:rPr lang="en-US" altLang="zh-TW" sz="1400" b="0" i="0" u="none" strike="noStrike" dirty="0">
                          <a:solidFill>
                            <a:srgbClr val="FF0000"/>
                          </a:solidFill>
                          <a:effectLst/>
                          <a:latin typeface="微軟正黑體" panose="020B0604030504040204" pitchFamily="34" charset="-120"/>
                          <a:ea typeface="微軟正黑體" panose="020B0604030504040204" pitchFamily="34" charset="-120"/>
                        </a:rPr>
                        <a:t>(40.3)</a:t>
                      </a:r>
                    </a:p>
                  </a:txBody>
                  <a:tcPr marL="0" marR="0" marT="0" marB="0" anchor="ctr">
                    <a:lnL>
                      <a:noFill/>
                    </a:lnL>
                    <a:lnR>
                      <a:noFill/>
                    </a:lnR>
                    <a:lnT w="12700" cap="flat" cmpd="sng" algn="ctr">
                      <a:solidFill>
                        <a:schemeClr val="bg1"/>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2322172840"/>
                  </a:ext>
                </a:extLst>
              </a:tr>
              <a:tr h="292371">
                <a:tc>
                  <a:txBody>
                    <a:bodyPr/>
                    <a:lstStyle/>
                    <a:p>
                      <a:pPr algn="l" rtl="0" fontAlgn="ctr"/>
                      <a:r>
                        <a:rPr lang="en-US" altLang="zh-TW" sz="1400" b="0" i="0" u="none" strike="noStrike" dirty="0">
                          <a:solidFill>
                            <a:srgbClr val="000000"/>
                          </a:solidFill>
                          <a:effectLst/>
                          <a:latin typeface="微軟正黑體" panose="020B0604030504040204" pitchFamily="34" charset="-120"/>
                          <a:ea typeface="微軟正黑體" panose="020B0604030504040204" pitchFamily="34" charset="-120"/>
                        </a:rPr>
                        <a:t>(</a:t>
                      </a:r>
                      <a:r>
                        <a:rPr lang="zh-TW" altLang="en-US" sz="1400" b="0" i="0" u="none" strike="noStrike" dirty="0">
                          <a:solidFill>
                            <a:srgbClr val="000000"/>
                          </a:solidFill>
                          <a:effectLst/>
                          <a:latin typeface="微軟正黑體" panose="020B0604030504040204" pitchFamily="34" charset="-120"/>
                          <a:ea typeface="微軟正黑體" panose="020B0604030504040204" pitchFamily="34" charset="-120"/>
                        </a:rPr>
                        <a:t>歸屬母公司業主</a:t>
                      </a:r>
                      <a:r>
                        <a:rPr lang="en-US" altLang="zh-TW" sz="1400" b="0" i="0" u="none" strike="noStrike" dirty="0">
                          <a:solidFill>
                            <a:srgbClr val="000000"/>
                          </a:solidFill>
                          <a:effectLst/>
                          <a:latin typeface="微軟正黑體" panose="020B0604030504040204" pitchFamily="34" charset="-120"/>
                          <a:ea typeface="微軟正黑體" panose="020B0604030504040204" pitchFamily="34" charset="-120"/>
                        </a:rPr>
                        <a:t>) </a:t>
                      </a:r>
                    </a:p>
                  </a:txBody>
                  <a:tcPr marL="9525" marR="9525" marT="9525" marB="0" anchor="ctr">
                    <a:lnL>
                      <a:noFill/>
                    </a:lnL>
                    <a:lnR>
                      <a:noFill/>
                    </a:lnR>
                    <a:lnT>
                      <a:noFill/>
                    </a:lnT>
                    <a:lnB w="19050" cap="flat" cmpd="sng" algn="ctr">
                      <a:noFill/>
                      <a:prstDash val="solid"/>
                      <a:round/>
                      <a:headEnd type="none" w="med" len="med"/>
                      <a:tailEnd type="none" w="med" len="med"/>
                    </a:lnB>
                    <a:solidFill>
                      <a:schemeClr val="bg1">
                        <a:lumMod val="85000"/>
                      </a:schemeClr>
                    </a:solidFill>
                  </a:tcPr>
                </a:tc>
                <a:tc vMerge="1">
                  <a:txBody>
                    <a:bodyPr/>
                    <a:lstStyle/>
                    <a:p>
                      <a:endParaRPr lang="zh-TW" altLang="en-US"/>
                    </a:p>
                  </a:txBody>
                  <a:tcPr>
                    <a:lnL>
                      <a:noFill/>
                    </a:lnL>
                    <a:lnR>
                      <a:noFill/>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vMerge="1">
                  <a:txBody>
                    <a:bodyPr/>
                    <a:lstStyle/>
                    <a:p>
                      <a:endParaRPr lang="zh-TW" altLang="en-US"/>
                    </a:p>
                  </a:txBody>
                  <a:tcPr>
                    <a:lnL>
                      <a:noFill/>
                    </a:lnL>
                    <a:lnR>
                      <a:noFill/>
                    </a:lnR>
                    <a:lnT>
                      <a:noFill/>
                    </a:lnT>
                    <a:lnB w="19050" cap="flat" cmpd="sng" algn="ctr">
                      <a:noFill/>
                      <a:prstDash val="solid"/>
                      <a:round/>
                      <a:headEnd type="none" w="med" len="med"/>
                      <a:tailEnd type="none" w="med" len="med"/>
                    </a:lnB>
                  </a:tcPr>
                </a:tc>
                <a:tc vMerge="1">
                  <a:txBody>
                    <a:bodyPr/>
                    <a:lstStyle/>
                    <a:p>
                      <a:pPr marL="0" algn="r" defTabSz="914400" rtl="0" eaLnBrk="1" fontAlgn="ctr" latinLnBrk="0" hangingPunct="1"/>
                      <a:r>
                        <a:rPr lang="en-US" altLang="zh-TW" sz="1400" b="0" i="0" u="none" strike="noStrike" kern="1200" dirty="0">
                          <a:solidFill>
                            <a:srgbClr val="000000"/>
                          </a:solidFill>
                          <a:effectLst/>
                          <a:latin typeface="微軟正黑體" panose="020B0604030504040204" pitchFamily="34" charset="-120"/>
                          <a:ea typeface="微軟正黑體" panose="020B0604030504040204" pitchFamily="34" charset="-120"/>
                          <a:cs typeface="+mn-cs"/>
                        </a:rPr>
                        <a:t>2.30 </a:t>
                      </a:r>
                    </a:p>
                  </a:txBody>
                  <a:tcPr marL="0" marR="0" marT="0" marB="0" anchor="ctr">
                    <a:lnL>
                      <a:noFill/>
                    </a:lnL>
                    <a:lnR>
                      <a:noFill/>
                    </a:lnR>
                    <a:lnT w="12700" cap="flat" cmpd="sng" algn="ctr">
                      <a:solidFill>
                        <a:schemeClr val="bg1"/>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chemeClr val="bg1">
                        <a:lumMod val="85000"/>
                      </a:schemeClr>
                    </a:solidFill>
                  </a:tcPr>
                </a:tc>
                <a:tc vMerge="1">
                  <a:txBody>
                    <a:bodyPr/>
                    <a:lstStyle/>
                    <a:p>
                      <a:pPr marL="0" algn="r" defTabSz="914400" rtl="0" eaLnBrk="1" fontAlgn="ctr" latinLnBrk="0" hangingPunct="1"/>
                      <a:r>
                        <a:rPr lang="zh-TW" altLang="en-US" sz="1400" b="0" i="0" u="none" strike="noStrike" kern="1200" dirty="0">
                          <a:solidFill>
                            <a:srgbClr val="000000"/>
                          </a:solidFill>
                          <a:effectLst/>
                          <a:latin typeface="微軟正黑體" panose="020B0604030504040204" pitchFamily="34" charset="-120"/>
                          <a:ea typeface="微軟正黑體" panose="020B0604030504040204" pitchFamily="34" charset="-120"/>
                          <a:cs typeface="+mn-cs"/>
                        </a:rPr>
                        <a:t>　</a:t>
                      </a:r>
                    </a:p>
                  </a:txBody>
                  <a:tcPr marL="0" marR="0" marT="0" marB="0" anchor="ctr">
                    <a:lnL>
                      <a:noFill/>
                    </a:lnL>
                    <a:lnR>
                      <a:noFill/>
                    </a:lnR>
                    <a:lnT>
                      <a:noFill/>
                    </a:lnT>
                    <a:lnB w="19050" cap="flat" cmpd="sng" algn="ctr">
                      <a:noFill/>
                      <a:prstDash val="solid"/>
                      <a:round/>
                      <a:headEnd type="none" w="med" len="med"/>
                      <a:tailEnd type="none" w="med" len="med"/>
                    </a:lnB>
                    <a:solidFill>
                      <a:schemeClr val="bg1">
                        <a:lumMod val="85000"/>
                      </a:schemeClr>
                    </a:solidFill>
                  </a:tcPr>
                </a:tc>
                <a:tc vMerge="1">
                  <a:txBody>
                    <a:bodyPr/>
                    <a:lstStyle/>
                    <a:p>
                      <a:endParaRPr lang="zh-TW" altLang="en-US"/>
                    </a:p>
                  </a:txBody>
                  <a:tcPr>
                    <a:lnL>
                      <a:noFill/>
                    </a:lnL>
                    <a:lnR>
                      <a:noFill/>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extLst>
                  <a:ext uri="{0D108BD9-81ED-4DB2-BD59-A6C34878D82A}">
                    <a16:rowId xmlns:a16="http://schemas.microsoft.com/office/drawing/2014/main" val="4127930769"/>
                  </a:ext>
                </a:extLst>
              </a:tr>
              <a:tr h="292371">
                <a:tc>
                  <a:txBody>
                    <a:bodyPr/>
                    <a:lstStyle/>
                    <a:p>
                      <a:pPr algn="l" rtl="0" fontAlgn="ctr"/>
                      <a:r>
                        <a:rPr lang="zh-TW" altLang="en-US" sz="1400" b="0" i="0" u="none" strike="noStrike" dirty="0">
                          <a:solidFill>
                            <a:srgbClr val="000000"/>
                          </a:solidFill>
                          <a:effectLst/>
                          <a:latin typeface="微軟正黑體" panose="020B0604030504040204" pitchFamily="34" charset="-120"/>
                          <a:ea typeface="微軟正黑體" panose="020B0604030504040204" pitchFamily="34" charset="-120"/>
                        </a:rPr>
                        <a:t>基本每股盈餘</a:t>
                      </a:r>
                    </a:p>
                  </a:txBody>
                  <a:tcPr marL="9525" marR="9525" marT="9525" marB="0" anchor="ctr">
                    <a:lnL>
                      <a:noFill/>
                    </a:lnL>
                    <a:lnR>
                      <a:noFill/>
                    </a:lnR>
                    <a:lnT>
                      <a:noFill/>
                    </a:lnT>
                    <a:lnB w="19050" cap="flat" cmpd="sng" algn="ctr">
                      <a:solidFill>
                        <a:srgbClr val="000000"/>
                      </a:solidFill>
                      <a:prstDash val="solid"/>
                      <a:round/>
                      <a:headEnd type="none" w="med" len="med"/>
                      <a:tailEnd type="none" w="med" len="med"/>
                    </a:lnB>
                  </a:tcPr>
                </a:tc>
                <a:tc>
                  <a:txBody>
                    <a:bodyPr/>
                    <a:lstStyle/>
                    <a:p>
                      <a:pPr algn="r" rtl="0" fontAlgn="ctr"/>
                      <a:r>
                        <a:rPr lang="en-US" altLang="zh-TW" sz="1400" b="0" i="0" u="none" strike="noStrike" dirty="0">
                          <a:solidFill>
                            <a:srgbClr val="000000"/>
                          </a:solidFill>
                          <a:effectLst/>
                          <a:latin typeface="微軟正黑體" panose="020B0604030504040204" pitchFamily="34" charset="-120"/>
                          <a:ea typeface="微軟正黑體" panose="020B0604030504040204" pitchFamily="34" charset="-120"/>
                        </a:rPr>
                        <a:t>1.24</a:t>
                      </a:r>
                    </a:p>
                  </a:txBody>
                  <a:tcPr marL="9525" marR="9525" marT="9525" marB="0" anchor="ctr">
                    <a:lnL>
                      <a:noFill/>
                    </a:lnL>
                    <a:lnR>
                      <a:noFill/>
                    </a:lnR>
                    <a:lnT w="25400" cap="flat" cmpd="dbl"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r" rtl="0" fontAlgn="ctr"/>
                      <a:endParaRPr lang="zh-TW" altLang="en-US" sz="1400" b="0" i="0" u="none" strike="noStrike" dirty="0">
                        <a:solidFill>
                          <a:srgbClr val="000000"/>
                        </a:solidFill>
                        <a:effectLst/>
                        <a:latin typeface="微軟正黑體" panose="020B0604030504040204" pitchFamily="34" charset="-120"/>
                        <a:ea typeface="微軟正黑體" panose="020B0604030504040204" pitchFamily="34" charset="-120"/>
                      </a:endParaRPr>
                    </a:p>
                  </a:txBody>
                  <a:tcPr marL="9525" marR="9525" marT="9525" marB="0" anchor="ctr">
                    <a:lnL>
                      <a:noFill/>
                    </a:lnL>
                    <a:lnR>
                      <a:noFill/>
                    </a:lnR>
                    <a:lnT>
                      <a:noFill/>
                    </a:lnT>
                    <a:lnB w="19050" cap="flat" cmpd="sng" algn="ctr">
                      <a:solidFill>
                        <a:srgbClr val="000000"/>
                      </a:solidFill>
                      <a:prstDash val="solid"/>
                      <a:round/>
                      <a:headEnd type="none" w="med" len="med"/>
                      <a:tailEnd type="none" w="med" len="med"/>
                    </a:lnB>
                  </a:tcPr>
                </a:tc>
                <a:tc>
                  <a:txBody>
                    <a:bodyPr/>
                    <a:lstStyle/>
                    <a:p>
                      <a:pPr algn="r" rtl="0" fontAlgn="ctr"/>
                      <a:r>
                        <a:rPr lang="en-US" altLang="zh-TW" sz="1400" b="0" i="0" u="none" strike="noStrike" dirty="0">
                          <a:solidFill>
                            <a:srgbClr val="000000"/>
                          </a:solidFill>
                          <a:effectLst/>
                          <a:latin typeface="微軟正黑體" panose="020B0604030504040204" pitchFamily="34" charset="-120"/>
                          <a:ea typeface="微軟正黑體" panose="020B0604030504040204" pitchFamily="34" charset="-120"/>
                        </a:rPr>
                        <a:t>2.17 </a:t>
                      </a:r>
                    </a:p>
                  </a:txBody>
                  <a:tcPr marL="0" marR="0" marT="0" marB="0" anchor="ctr">
                    <a:lnL>
                      <a:noFill/>
                    </a:lnL>
                    <a:lnR>
                      <a:noFill/>
                    </a:lnR>
                    <a:lnT w="25400" cap="flat" cmpd="dbl"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r" rtl="0" fontAlgn="ctr"/>
                      <a:r>
                        <a:rPr lang="zh-TW" altLang="en-US" sz="1400" b="0" i="0" u="none" strike="noStrike" dirty="0">
                          <a:solidFill>
                            <a:srgbClr val="000000"/>
                          </a:solidFill>
                          <a:effectLst/>
                          <a:latin typeface="微軟正黑體" panose="020B0604030504040204" pitchFamily="34" charset="-120"/>
                          <a:ea typeface="微軟正黑體" panose="020B0604030504040204" pitchFamily="34" charset="-120"/>
                        </a:rPr>
                        <a:t>　</a:t>
                      </a:r>
                    </a:p>
                  </a:txBody>
                  <a:tcPr marL="0" marR="0" marT="0" marB="0" anchor="ctr">
                    <a:lnL>
                      <a:noFill/>
                    </a:lnL>
                    <a:lnR>
                      <a:noFill/>
                    </a:lnR>
                    <a:lnT>
                      <a:noFill/>
                    </a:lnT>
                    <a:lnB w="19050" cap="flat" cmpd="sng" algn="ctr">
                      <a:solidFill>
                        <a:srgbClr val="000000"/>
                      </a:solidFill>
                      <a:prstDash val="solid"/>
                      <a:round/>
                      <a:headEnd type="none" w="med" len="med"/>
                      <a:tailEnd type="none" w="med" len="med"/>
                    </a:lnB>
                  </a:tcPr>
                </a:tc>
                <a:tc>
                  <a:txBody>
                    <a:bodyPr/>
                    <a:lstStyle/>
                    <a:p>
                      <a:pPr lvl="1" algn="r" rtl="0" fontAlgn="ctr"/>
                      <a:endParaRPr lang="en-US" altLang="zh-TW" sz="1400" b="0" i="0" u="none" strike="noStrike" dirty="0">
                        <a:solidFill>
                          <a:srgbClr val="FF0000"/>
                        </a:solidFill>
                        <a:effectLst/>
                        <a:latin typeface="微軟正黑體" panose="020B0604030504040204" pitchFamily="34" charset="-120"/>
                        <a:ea typeface="微軟正黑體" panose="020B0604030504040204" pitchFamily="34" charset="-120"/>
                      </a:endParaRPr>
                    </a:p>
                  </a:txBody>
                  <a:tcPr marL="9525" marR="9525" marT="9525" marB="0" anchor="ctr">
                    <a:lnL>
                      <a:noFill/>
                    </a:lnL>
                    <a:lnR>
                      <a:noFill/>
                    </a:lnR>
                    <a:lnT w="25400" cap="flat" cmpd="dbl"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934708344"/>
                  </a:ext>
                </a:extLst>
              </a:tr>
            </a:tbl>
          </a:graphicData>
        </a:graphic>
      </p:graphicFrame>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4" name="表格 13"/>
          <p:cNvGraphicFramePr>
            <a:graphicFrameLocks noGrp="1"/>
          </p:cNvGraphicFramePr>
          <p:nvPr>
            <p:extLst>
              <p:ext uri="{D42A27DB-BD31-4B8C-83A1-F6EECF244321}">
                <p14:modId xmlns:p14="http://schemas.microsoft.com/office/powerpoint/2010/main" val="419151418"/>
              </p:ext>
            </p:extLst>
          </p:nvPr>
        </p:nvGraphicFramePr>
        <p:xfrm>
          <a:off x="837927" y="2402743"/>
          <a:ext cx="7848873" cy="3483389"/>
        </p:xfrm>
        <a:graphic>
          <a:graphicData uri="http://schemas.openxmlformats.org/drawingml/2006/table">
            <a:tbl>
              <a:tblPr firstRow="1" bandRow="1">
                <a:tableStyleId>{85BE263C-DBD7-4A20-BB59-AAB30ACAA65A}</a:tableStyleId>
              </a:tblPr>
              <a:tblGrid>
                <a:gridCol w="1789857">
                  <a:extLst>
                    <a:ext uri="{9D8B030D-6E8A-4147-A177-3AD203B41FA5}">
                      <a16:colId xmlns:a16="http://schemas.microsoft.com/office/drawing/2014/main" val="20000"/>
                    </a:ext>
                  </a:extLst>
                </a:gridCol>
                <a:gridCol w="1008112">
                  <a:extLst>
                    <a:ext uri="{9D8B030D-6E8A-4147-A177-3AD203B41FA5}">
                      <a16:colId xmlns:a16="http://schemas.microsoft.com/office/drawing/2014/main" val="20001"/>
                    </a:ext>
                  </a:extLst>
                </a:gridCol>
                <a:gridCol w="1080120">
                  <a:extLst>
                    <a:ext uri="{9D8B030D-6E8A-4147-A177-3AD203B41FA5}">
                      <a16:colId xmlns:a16="http://schemas.microsoft.com/office/drawing/2014/main" val="20002"/>
                    </a:ext>
                  </a:extLst>
                </a:gridCol>
                <a:gridCol w="936104">
                  <a:extLst>
                    <a:ext uri="{9D8B030D-6E8A-4147-A177-3AD203B41FA5}">
                      <a16:colId xmlns:a16="http://schemas.microsoft.com/office/drawing/2014/main" val="20003"/>
                    </a:ext>
                  </a:extLst>
                </a:gridCol>
                <a:gridCol w="1008112">
                  <a:extLst>
                    <a:ext uri="{9D8B030D-6E8A-4147-A177-3AD203B41FA5}">
                      <a16:colId xmlns:a16="http://schemas.microsoft.com/office/drawing/2014/main" val="20004"/>
                    </a:ext>
                  </a:extLst>
                </a:gridCol>
                <a:gridCol w="864096">
                  <a:extLst>
                    <a:ext uri="{9D8B030D-6E8A-4147-A177-3AD203B41FA5}">
                      <a16:colId xmlns:a16="http://schemas.microsoft.com/office/drawing/2014/main" val="20005"/>
                    </a:ext>
                  </a:extLst>
                </a:gridCol>
                <a:gridCol w="1162472">
                  <a:extLst>
                    <a:ext uri="{9D8B030D-6E8A-4147-A177-3AD203B41FA5}">
                      <a16:colId xmlns:a16="http://schemas.microsoft.com/office/drawing/2014/main" val="20006"/>
                    </a:ext>
                  </a:extLst>
                </a:gridCol>
              </a:tblGrid>
              <a:tr h="497627">
                <a:tc>
                  <a:txBody>
                    <a:bodyPr/>
                    <a:lstStyle/>
                    <a:p>
                      <a:pPr algn="l" fontAlgn="ctr"/>
                      <a:r>
                        <a:rPr lang="zh-TW" altLang="en-US" sz="1400" u="none" strike="noStrike" dirty="0">
                          <a:solidFill>
                            <a:schemeClr val="bg1"/>
                          </a:solidFill>
                          <a:latin typeface="微軟正黑體" pitchFamily="34" charset="-120"/>
                          <a:ea typeface="微軟正黑體" pitchFamily="34" charset="-120"/>
                        </a:rPr>
                        <a:t>項目</a:t>
                      </a:r>
                      <a:r>
                        <a:rPr lang="en-US" altLang="zh-TW" sz="1400" u="none" strike="noStrike" dirty="0">
                          <a:solidFill>
                            <a:schemeClr val="bg1"/>
                          </a:solidFill>
                          <a:latin typeface="微軟正黑體" pitchFamily="34" charset="-120"/>
                          <a:ea typeface="微軟正黑體" pitchFamily="34" charset="-120"/>
                        </a:rPr>
                        <a:t>/</a:t>
                      </a:r>
                      <a:r>
                        <a:rPr lang="zh-TW" altLang="en-US" sz="1400" u="none" strike="noStrike" dirty="0">
                          <a:solidFill>
                            <a:schemeClr val="bg1"/>
                          </a:solidFill>
                          <a:latin typeface="微軟正黑體" pitchFamily="34" charset="-120"/>
                          <a:ea typeface="微軟正黑體" pitchFamily="34" charset="-120"/>
                        </a:rPr>
                        <a:t>年度</a:t>
                      </a:r>
                      <a:endParaRPr lang="zh-TW" altLang="en-US" sz="1400" b="0" i="0" u="none" strike="noStrike" dirty="0">
                        <a:solidFill>
                          <a:schemeClr val="bg1"/>
                        </a:solidFill>
                        <a:latin typeface="微軟正黑體" pitchFamily="34" charset="-120"/>
                        <a:ea typeface="微軟正黑體" pitchFamily="34" charset="-120"/>
                      </a:endParaRPr>
                    </a:p>
                  </a:txBody>
                  <a:tcPr marL="9485" marR="9485" marT="9485" marB="0" anchor="ct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C00000"/>
                    </a:solidFill>
                  </a:tcPr>
                </a:tc>
                <a:tc>
                  <a:txBody>
                    <a:bodyPr/>
                    <a:lstStyle/>
                    <a:p>
                      <a:pPr algn="ctr" fontAlgn="ctr"/>
                      <a:r>
                        <a:rPr lang="en-US" altLang="zh-TW" sz="1400" b="0" i="0" u="none" strike="noStrike" dirty="0">
                          <a:solidFill>
                            <a:schemeClr val="bg1"/>
                          </a:solidFill>
                          <a:latin typeface="微軟正黑體" pitchFamily="34" charset="-120"/>
                          <a:ea typeface="微軟正黑體" pitchFamily="34" charset="-120"/>
                        </a:rPr>
                        <a:t>2017</a:t>
                      </a:r>
                      <a:r>
                        <a:rPr lang="zh-TW" altLang="en-US" sz="1400" b="0" i="0" u="none" strike="noStrike" dirty="0">
                          <a:solidFill>
                            <a:schemeClr val="bg1"/>
                          </a:solidFill>
                          <a:latin typeface="微軟正黑體" pitchFamily="34" charset="-120"/>
                          <a:ea typeface="微軟正黑體" pitchFamily="34" charset="-120"/>
                        </a:rPr>
                        <a:t>年</a:t>
                      </a:r>
                    </a:p>
                  </a:txBody>
                  <a:tcPr marL="9525" marR="9525" marT="9525" marB="0" anchor="ct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C00000"/>
                    </a:solidFill>
                  </a:tcPr>
                </a:tc>
                <a:tc>
                  <a:txBody>
                    <a:bodyPr/>
                    <a:lstStyle/>
                    <a:p>
                      <a:pPr algn="ctr" fontAlgn="ctr"/>
                      <a:r>
                        <a:rPr lang="en-US" altLang="zh-TW" sz="1400" b="0" i="0" u="none" strike="noStrike" dirty="0">
                          <a:solidFill>
                            <a:schemeClr val="bg1"/>
                          </a:solidFill>
                          <a:latin typeface="微軟正黑體" pitchFamily="34" charset="-120"/>
                          <a:ea typeface="微軟正黑體" pitchFamily="34" charset="-120"/>
                        </a:rPr>
                        <a:t>2018</a:t>
                      </a:r>
                      <a:r>
                        <a:rPr lang="zh-TW" altLang="en-US" sz="1400" b="0" i="0" u="none" strike="noStrike" dirty="0">
                          <a:solidFill>
                            <a:schemeClr val="bg1"/>
                          </a:solidFill>
                          <a:latin typeface="微軟正黑體" pitchFamily="34" charset="-120"/>
                          <a:ea typeface="微軟正黑體" pitchFamily="34" charset="-120"/>
                        </a:rPr>
                        <a:t>年</a:t>
                      </a:r>
                    </a:p>
                  </a:txBody>
                  <a:tcPr marL="9525" marR="9525" marT="9525" marB="0" anchor="ct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C00000"/>
                    </a:solidFill>
                  </a:tcPr>
                </a:tc>
                <a:tc>
                  <a:txBody>
                    <a:bodyPr/>
                    <a:lstStyle/>
                    <a:p>
                      <a:pPr algn="ctr" fontAlgn="ctr"/>
                      <a:r>
                        <a:rPr lang="en-US" altLang="zh-TW" sz="1400" b="0" i="0" u="none" strike="noStrike" dirty="0">
                          <a:solidFill>
                            <a:schemeClr val="bg1"/>
                          </a:solidFill>
                          <a:latin typeface="微軟正黑體" pitchFamily="34" charset="-120"/>
                          <a:ea typeface="微軟正黑體" pitchFamily="34" charset="-120"/>
                        </a:rPr>
                        <a:t>2019</a:t>
                      </a:r>
                      <a:r>
                        <a:rPr lang="zh-TW" altLang="en-US" sz="1400" b="0" i="0" u="none" strike="noStrike" dirty="0">
                          <a:solidFill>
                            <a:schemeClr val="bg1"/>
                          </a:solidFill>
                          <a:latin typeface="微軟正黑體" pitchFamily="34" charset="-120"/>
                          <a:ea typeface="微軟正黑體" pitchFamily="34" charset="-120"/>
                        </a:rPr>
                        <a:t>年</a:t>
                      </a:r>
                    </a:p>
                  </a:txBody>
                  <a:tcPr marL="9525" marR="9525" marT="9525" marB="0" anchor="ct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C00000"/>
                    </a:solidFill>
                  </a:tcPr>
                </a:tc>
                <a:tc>
                  <a:txBody>
                    <a:bodyPr/>
                    <a:lstStyle/>
                    <a:p>
                      <a:pPr algn="ctr" fontAlgn="ctr"/>
                      <a:r>
                        <a:rPr lang="en-US" altLang="zh-TW" sz="1400" b="0" i="0" u="none" strike="noStrike" dirty="0">
                          <a:solidFill>
                            <a:schemeClr val="bg1"/>
                          </a:solidFill>
                          <a:latin typeface="微軟正黑體" pitchFamily="34" charset="-120"/>
                          <a:ea typeface="微軟正黑體" pitchFamily="34" charset="-120"/>
                        </a:rPr>
                        <a:t>2020</a:t>
                      </a:r>
                      <a:r>
                        <a:rPr lang="zh-TW" altLang="en-US" sz="1400" b="0" i="0" u="none" strike="noStrike" dirty="0">
                          <a:solidFill>
                            <a:schemeClr val="bg1"/>
                          </a:solidFill>
                          <a:latin typeface="微軟正黑體" pitchFamily="34" charset="-120"/>
                          <a:ea typeface="微軟正黑體" pitchFamily="34" charset="-120"/>
                        </a:rPr>
                        <a:t>年</a:t>
                      </a:r>
                      <a:endParaRPr lang="en-US" sz="1400" b="0" i="0" u="none" strike="noStrike" dirty="0">
                        <a:solidFill>
                          <a:schemeClr val="bg1"/>
                        </a:solidFill>
                        <a:latin typeface="微軟正黑體" pitchFamily="34" charset="-120"/>
                        <a:ea typeface="微軟正黑體" pitchFamily="34" charset="-120"/>
                      </a:endParaRPr>
                    </a:p>
                  </a:txBody>
                  <a:tcPr marL="9525" marR="9525" marT="9525" marB="0" anchor="ct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C00000"/>
                    </a:solidFill>
                  </a:tcPr>
                </a:tc>
                <a:tc>
                  <a:txBody>
                    <a:bodyPr/>
                    <a:lstStyle/>
                    <a:p>
                      <a:pPr algn="ctr" fontAlgn="ctr"/>
                      <a:r>
                        <a:rPr lang="en-US" altLang="zh-TW" sz="1400" b="0" i="0" u="none" strike="noStrike" dirty="0">
                          <a:solidFill>
                            <a:schemeClr val="bg1"/>
                          </a:solidFill>
                          <a:latin typeface="微軟正黑體" pitchFamily="34" charset="-120"/>
                          <a:ea typeface="微軟正黑體" pitchFamily="34" charset="-120"/>
                        </a:rPr>
                        <a:t>2021</a:t>
                      </a:r>
                      <a:r>
                        <a:rPr lang="zh-TW" altLang="en-US" sz="1400" b="0" i="0" u="none" strike="noStrike" dirty="0">
                          <a:solidFill>
                            <a:schemeClr val="bg1"/>
                          </a:solidFill>
                          <a:latin typeface="微軟正黑體" pitchFamily="34" charset="-120"/>
                          <a:ea typeface="微軟正黑體" pitchFamily="34" charset="-120"/>
                        </a:rPr>
                        <a:t>年</a:t>
                      </a:r>
                      <a:endParaRPr lang="en-US" sz="1400" b="0" i="0" u="none" strike="noStrike" dirty="0">
                        <a:solidFill>
                          <a:schemeClr val="bg1"/>
                        </a:solidFill>
                        <a:latin typeface="微軟正黑體" pitchFamily="34" charset="-120"/>
                        <a:ea typeface="微軟正黑體" pitchFamily="34" charset="-120"/>
                      </a:endParaRPr>
                    </a:p>
                  </a:txBody>
                  <a:tcPr marL="9525" marR="9525" marT="9525" marB="0" anchor="ct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C00000"/>
                    </a:solidFill>
                  </a:tcPr>
                </a:tc>
                <a:tc>
                  <a:txBody>
                    <a:bodyPr/>
                    <a:lstStyle/>
                    <a:p>
                      <a:pPr algn="ctr" fontAlgn="ctr"/>
                      <a:r>
                        <a:rPr lang="en-US" altLang="zh-TW" sz="1400" b="0" i="0" u="none" strike="noStrike" dirty="0">
                          <a:solidFill>
                            <a:schemeClr val="bg1"/>
                          </a:solidFill>
                          <a:latin typeface="微軟正黑體" pitchFamily="34" charset="-120"/>
                          <a:ea typeface="微軟正黑體" pitchFamily="34" charset="-120"/>
                        </a:rPr>
                        <a:t>2022</a:t>
                      </a:r>
                      <a:r>
                        <a:rPr lang="zh-TW" altLang="en-US" sz="1400" b="0" i="0" u="none" strike="noStrike" dirty="0">
                          <a:solidFill>
                            <a:schemeClr val="bg1"/>
                          </a:solidFill>
                          <a:latin typeface="微軟正黑體" pitchFamily="34" charset="-120"/>
                          <a:ea typeface="微軟正黑體" pitchFamily="34" charset="-120"/>
                        </a:rPr>
                        <a:t>年</a:t>
                      </a:r>
                      <a:endParaRPr lang="en-US" sz="1400" b="0" i="0" u="none" strike="noStrike" dirty="0">
                        <a:solidFill>
                          <a:schemeClr val="bg1"/>
                        </a:solidFill>
                        <a:latin typeface="微軟正黑體" pitchFamily="34" charset="-120"/>
                        <a:ea typeface="微軟正黑體" pitchFamily="34" charset="-120"/>
                      </a:endParaRPr>
                    </a:p>
                  </a:txBody>
                  <a:tcPr marL="9525" marR="9525" marT="9525" marB="0" anchor="ct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C00000"/>
                    </a:solidFill>
                  </a:tcPr>
                </a:tc>
                <a:extLst>
                  <a:ext uri="{0D108BD9-81ED-4DB2-BD59-A6C34878D82A}">
                    <a16:rowId xmlns:a16="http://schemas.microsoft.com/office/drawing/2014/main" val="10000"/>
                  </a:ext>
                </a:extLst>
              </a:tr>
              <a:tr h="497627">
                <a:tc>
                  <a:txBody>
                    <a:bodyPr/>
                    <a:lstStyle/>
                    <a:p>
                      <a:pPr algn="l" fontAlgn="ctr"/>
                      <a:r>
                        <a:rPr lang="zh-TW" altLang="en-US" sz="1400" u="none" strike="noStrike" dirty="0">
                          <a:solidFill>
                            <a:sysClr val="windowText" lastClr="000000"/>
                          </a:solidFill>
                          <a:latin typeface="微軟正黑體" pitchFamily="34" charset="-120"/>
                          <a:ea typeface="微軟正黑體" pitchFamily="34" charset="-120"/>
                        </a:rPr>
                        <a:t>每股盈餘</a:t>
                      </a:r>
                      <a:r>
                        <a:rPr lang="en-US" altLang="zh-TW" sz="1400" u="none" strike="noStrike" dirty="0">
                          <a:solidFill>
                            <a:sysClr val="windowText" lastClr="000000"/>
                          </a:solidFill>
                          <a:latin typeface="微軟正黑體" pitchFamily="34" charset="-120"/>
                          <a:ea typeface="微軟正黑體" pitchFamily="34" charset="-120"/>
                        </a:rPr>
                        <a:t>(</a:t>
                      </a:r>
                      <a:r>
                        <a:rPr lang="zh-TW" altLang="en-US" sz="1400" u="none" strike="noStrike" dirty="0">
                          <a:solidFill>
                            <a:sysClr val="windowText" lastClr="000000"/>
                          </a:solidFill>
                          <a:latin typeface="微軟正黑體" pitchFamily="34" charset="-120"/>
                          <a:ea typeface="微軟正黑體" pitchFamily="34" charset="-120"/>
                        </a:rPr>
                        <a:t>元</a:t>
                      </a:r>
                      <a:r>
                        <a:rPr lang="en-US" altLang="zh-TW" sz="1400" u="none" strike="noStrike" dirty="0">
                          <a:solidFill>
                            <a:sysClr val="windowText" lastClr="000000"/>
                          </a:solidFill>
                          <a:latin typeface="微軟正黑體" pitchFamily="34" charset="-120"/>
                          <a:ea typeface="微軟正黑體" pitchFamily="34" charset="-120"/>
                        </a:rPr>
                        <a:t>)</a:t>
                      </a:r>
                      <a:endParaRPr lang="zh-TW" altLang="en-US" sz="1400" b="0" i="0" u="none" strike="noStrike" dirty="0">
                        <a:solidFill>
                          <a:sysClr val="windowText" lastClr="000000"/>
                        </a:solidFill>
                        <a:latin typeface="微軟正黑體" pitchFamily="34" charset="-120"/>
                        <a:ea typeface="微軟正黑體" pitchFamily="34" charset="-120"/>
                      </a:endParaRPr>
                    </a:p>
                  </a:txBody>
                  <a:tcPr marL="9485" marR="9485" marT="9485" marB="0" anchor="ct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zh-TW" sz="1400" b="0" i="0" u="none" strike="noStrike" dirty="0">
                          <a:solidFill>
                            <a:sysClr val="windowText" lastClr="000000"/>
                          </a:solidFill>
                          <a:latin typeface="微軟正黑體" pitchFamily="34" charset="-120"/>
                          <a:ea typeface="微軟正黑體" pitchFamily="34" charset="-120"/>
                        </a:rPr>
                        <a:t>0.83 </a:t>
                      </a:r>
                    </a:p>
                  </a:txBody>
                  <a:tcPr marL="0" marR="324000" marT="9525" marB="0" anchor="ct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zh-TW" sz="1400" b="0" i="0" u="none" strike="noStrike" dirty="0">
                          <a:solidFill>
                            <a:sysClr val="windowText" lastClr="000000"/>
                          </a:solidFill>
                          <a:latin typeface="微軟正黑體" pitchFamily="34" charset="-120"/>
                          <a:ea typeface="微軟正黑體" pitchFamily="34" charset="-120"/>
                        </a:rPr>
                        <a:t>0.83 </a:t>
                      </a:r>
                    </a:p>
                  </a:txBody>
                  <a:tcPr marL="0" marR="324000" marT="9525" marB="0" anchor="ct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zh-TW" sz="1400" b="0" i="0" u="none" strike="noStrike" dirty="0">
                          <a:solidFill>
                            <a:sysClr val="windowText" lastClr="000000"/>
                          </a:solidFill>
                          <a:latin typeface="微軟正黑體" pitchFamily="34" charset="-120"/>
                          <a:ea typeface="微軟正黑體" pitchFamily="34" charset="-120"/>
                        </a:rPr>
                        <a:t>0.86 </a:t>
                      </a:r>
                    </a:p>
                  </a:txBody>
                  <a:tcPr marL="0" marR="324000" marT="9525" marB="0" anchor="ct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r" defTabSz="914400" rtl="0" eaLnBrk="1" fontAlgn="ctr" latinLnBrk="0" hangingPunct="1"/>
                      <a:r>
                        <a:rPr lang="zh-TW" altLang="en-US" sz="1400" b="0" i="0" u="none" strike="noStrike" kern="1200" dirty="0">
                          <a:solidFill>
                            <a:sysClr val="windowText" lastClr="000000"/>
                          </a:solidFill>
                          <a:latin typeface="微軟正黑體" pitchFamily="34" charset="-120"/>
                          <a:ea typeface="微軟正黑體" pitchFamily="34" charset="-120"/>
                          <a:cs typeface="+mn-cs"/>
                        </a:rPr>
                        <a:t>　</a:t>
                      </a:r>
                      <a:r>
                        <a:rPr lang="en-US" altLang="zh-TW" sz="1400" b="0" i="0" u="none" strike="noStrike" kern="1200" dirty="0">
                          <a:solidFill>
                            <a:sysClr val="windowText" lastClr="000000"/>
                          </a:solidFill>
                          <a:latin typeface="微軟正黑體" pitchFamily="34" charset="-120"/>
                          <a:ea typeface="微軟正黑體" pitchFamily="34" charset="-120"/>
                          <a:cs typeface="+mn-cs"/>
                        </a:rPr>
                        <a:t>1.41</a:t>
                      </a:r>
                      <a:endParaRPr lang="zh-TW" altLang="en-US" sz="1400" b="0" i="0" u="none" strike="noStrike" kern="1200" dirty="0">
                        <a:solidFill>
                          <a:sysClr val="windowText" lastClr="000000"/>
                        </a:solidFill>
                        <a:latin typeface="微軟正黑體" pitchFamily="34" charset="-120"/>
                        <a:ea typeface="微軟正黑體" pitchFamily="34" charset="-120"/>
                        <a:cs typeface="+mn-cs"/>
                      </a:endParaRPr>
                    </a:p>
                  </a:txBody>
                  <a:tcPr marL="0" marR="324000" marT="9525" marB="0" anchor="ct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r" defTabSz="914400" rtl="0" eaLnBrk="1" fontAlgn="ctr" latinLnBrk="0" hangingPunct="1"/>
                      <a:r>
                        <a:rPr lang="en-US" altLang="zh-TW" sz="1400" b="0" i="0" u="none" strike="noStrike" kern="1200" dirty="0">
                          <a:solidFill>
                            <a:sysClr val="windowText" lastClr="000000"/>
                          </a:solidFill>
                          <a:latin typeface="微軟正黑體" pitchFamily="34" charset="-120"/>
                          <a:ea typeface="微軟正黑體" pitchFamily="34" charset="-120"/>
                          <a:cs typeface="+mn-cs"/>
                        </a:rPr>
                        <a:t>2.17</a:t>
                      </a:r>
                      <a:endParaRPr lang="zh-TW" altLang="en-US" sz="1400" b="0" i="0" u="none" strike="noStrike" kern="1200" dirty="0">
                        <a:solidFill>
                          <a:sysClr val="windowText" lastClr="000000"/>
                        </a:solidFill>
                        <a:latin typeface="微軟正黑體" pitchFamily="34" charset="-120"/>
                        <a:ea typeface="微軟正黑體" pitchFamily="34" charset="-120"/>
                        <a:cs typeface="+mn-cs"/>
                      </a:endParaRPr>
                    </a:p>
                  </a:txBody>
                  <a:tcPr marL="0" marR="324000" marT="9525" marB="0" anchor="ct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r" defTabSz="914400" rtl="0" eaLnBrk="1" fontAlgn="ctr" latinLnBrk="0" hangingPunct="1"/>
                      <a:r>
                        <a:rPr lang="en-US" altLang="zh-TW" sz="1400" b="0" i="0" u="none" strike="noStrike" kern="1200" dirty="0">
                          <a:solidFill>
                            <a:sysClr val="windowText" lastClr="000000"/>
                          </a:solidFill>
                          <a:latin typeface="微軟正黑體" pitchFamily="34" charset="-120"/>
                          <a:ea typeface="微軟正黑體" pitchFamily="34" charset="-120"/>
                          <a:cs typeface="+mn-cs"/>
                        </a:rPr>
                        <a:t>1.24</a:t>
                      </a:r>
                      <a:endParaRPr lang="zh-TW" altLang="en-US" sz="1400" b="0" i="0" u="none" strike="noStrike" kern="1200" dirty="0">
                        <a:solidFill>
                          <a:sysClr val="windowText" lastClr="000000"/>
                        </a:solidFill>
                        <a:latin typeface="微軟正黑體" pitchFamily="34" charset="-120"/>
                        <a:ea typeface="微軟正黑體" pitchFamily="34" charset="-120"/>
                        <a:cs typeface="+mn-cs"/>
                      </a:endParaRPr>
                    </a:p>
                  </a:txBody>
                  <a:tcPr marL="0" marR="324000" marT="9525" marB="0" anchor="ct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1"/>
                  </a:ext>
                </a:extLst>
              </a:tr>
              <a:tr h="497627">
                <a:tc>
                  <a:txBody>
                    <a:bodyPr/>
                    <a:lstStyle/>
                    <a:p>
                      <a:pPr algn="l" fontAlgn="ctr"/>
                      <a:r>
                        <a:rPr lang="zh-TW" altLang="en-US" sz="1400" u="none" strike="noStrike" dirty="0">
                          <a:solidFill>
                            <a:sysClr val="windowText" lastClr="000000"/>
                          </a:solidFill>
                          <a:latin typeface="微軟正黑體" pitchFamily="34" charset="-120"/>
                          <a:ea typeface="微軟正黑體" pitchFamily="34" charset="-120"/>
                        </a:rPr>
                        <a:t>每股現金股利</a:t>
                      </a:r>
                      <a:endParaRPr lang="zh-TW" altLang="en-US" sz="1400" b="0" i="0" u="none" strike="noStrike" dirty="0">
                        <a:solidFill>
                          <a:sysClr val="windowText" lastClr="000000"/>
                        </a:solidFill>
                        <a:latin typeface="微軟正黑體" pitchFamily="34" charset="-120"/>
                        <a:ea typeface="微軟正黑體" pitchFamily="34" charset="-120"/>
                      </a:endParaRPr>
                    </a:p>
                  </a:txBody>
                  <a:tcPr marL="9485" marR="9485" marT="9485" marB="0" anchor="ctr">
                    <a:lnT w="12700" cap="flat" cmpd="sng" algn="ctr">
                      <a:solidFill>
                        <a:schemeClr val="tx1"/>
                      </a:solidFill>
                      <a:prstDash val="solid"/>
                      <a:round/>
                      <a:headEnd type="none" w="med" len="med"/>
                      <a:tailEnd type="none" w="med" len="med"/>
                    </a:lnT>
                    <a:solidFill>
                      <a:schemeClr val="bg1">
                        <a:lumMod val="85000"/>
                      </a:schemeClr>
                    </a:solidFill>
                  </a:tcPr>
                </a:tc>
                <a:tc>
                  <a:txBody>
                    <a:bodyPr/>
                    <a:lstStyle/>
                    <a:p>
                      <a:pPr algn="r" fontAlgn="ctr"/>
                      <a:r>
                        <a:rPr lang="en-US" altLang="zh-TW" sz="1400" b="0" i="0" u="none" strike="noStrike" dirty="0">
                          <a:solidFill>
                            <a:sysClr val="windowText" lastClr="000000"/>
                          </a:solidFill>
                          <a:latin typeface="微軟正黑體" pitchFamily="34" charset="-120"/>
                          <a:ea typeface="微軟正黑體" pitchFamily="34" charset="-120"/>
                        </a:rPr>
                        <a:t>0.35</a:t>
                      </a:r>
                    </a:p>
                  </a:txBody>
                  <a:tcPr marL="0" marR="324000" marT="9525" marB="0" anchor="ctr">
                    <a:lnT w="12700" cap="flat" cmpd="sng" algn="ctr">
                      <a:solidFill>
                        <a:schemeClr val="tx1"/>
                      </a:solidFill>
                      <a:prstDash val="solid"/>
                      <a:round/>
                      <a:headEnd type="none" w="med" len="med"/>
                      <a:tailEnd type="none" w="med" len="med"/>
                    </a:lnT>
                    <a:solidFill>
                      <a:schemeClr val="bg1">
                        <a:lumMod val="85000"/>
                      </a:schemeClr>
                    </a:solidFill>
                  </a:tcPr>
                </a:tc>
                <a:tc>
                  <a:txBody>
                    <a:bodyPr/>
                    <a:lstStyle/>
                    <a:p>
                      <a:pPr algn="r" fontAlgn="ctr"/>
                      <a:r>
                        <a:rPr lang="en-US" altLang="zh-TW" sz="1400" b="0" i="0" u="none" strike="noStrike" dirty="0">
                          <a:solidFill>
                            <a:sysClr val="windowText" lastClr="000000"/>
                          </a:solidFill>
                          <a:latin typeface="微軟正黑體" pitchFamily="34" charset="-120"/>
                          <a:ea typeface="微軟正黑體" pitchFamily="34" charset="-120"/>
                        </a:rPr>
                        <a:t>0.3</a:t>
                      </a:r>
                    </a:p>
                  </a:txBody>
                  <a:tcPr marL="0" marR="324000" marT="9525" marB="0" anchor="ctr">
                    <a:lnT w="12700" cap="flat" cmpd="sng" algn="ctr">
                      <a:solidFill>
                        <a:schemeClr val="tx1"/>
                      </a:solidFill>
                      <a:prstDash val="solid"/>
                      <a:round/>
                      <a:headEnd type="none" w="med" len="med"/>
                      <a:tailEnd type="none" w="med" len="med"/>
                    </a:lnT>
                    <a:solidFill>
                      <a:schemeClr val="bg1">
                        <a:lumMod val="85000"/>
                      </a:schemeClr>
                    </a:solidFill>
                  </a:tcPr>
                </a:tc>
                <a:tc>
                  <a:txBody>
                    <a:bodyPr/>
                    <a:lstStyle/>
                    <a:p>
                      <a:pPr algn="r" fontAlgn="ctr"/>
                      <a:r>
                        <a:rPr lang="en-US" altLang="zh-TW" sz="1400" b="0" i="0" u="none" strike="noStrike" dirty="0">
                          <a:solidFill>
                            <a:sysClr val="windowText" lastClr="000000"/>
                          </a:solidFill>
                          <a:latin typeface="微軟正黑體" pitchFamily="34" charset="-120"/>
                          <a:ea typeface="微軟正黑體" pitchFamily="34" charset="-120"/>
                        </a:rPr>
                        <a:t>0.3</a:t>
                      </a:r>
                    </a:p>
                  </a:txBody>
                  <a:tcPr marL="0" marR="324000" marT="9525" marB="0" anchor="ctr">
                    <a:lnT w="12700" cap="flat" cmpd="sng" algn="ctr">
                      <a:solidFill>
                        <a:schemeClr val="tx1"/>
                      </a:solidFill>
                      <a:prstDash val="solid"/>
                      <a:round/>
                      <a:headEnd type="none" w="med" len="med"/>
                      <a:tailEnd type="none" w="med" len="med"/>
                    </a:lnT>
                    <a:solidFill>
                      <a:schemeClr val="bg1">
                        <a:lumMod val="85000"/>
                      </a:schemeClr>
                    </a:solidFill>
                  </a:tcPr>
                </a:tc>
                <a:tc>
                  <a:txBody>
                    <a:bodyPr/>
                    <a:lstStyle/>
                    <a:p>
                      <a:pPr marL="0" algn="r" defTabSz="914400" rtl="0" eaLnBrk="1" fontAlgn="ctr" latinLnBrk="0" hangingPunct="1"/>
                      <a:r>
                        <a:rPr lang="zh-TW" altLang="en-US" sz="1400" b="0" i="0" u="none" strike="noStrike" kern="1200" dirty="0">
                          <a:solidFill>
                            <a:sysClr val="windowText" lastClr="000000"/>
                          </a:solidFill>
                          <a:latin typeface="微軟正黑體" pitchFamily="34" charset="-120"/>
                          <a:ea typeface="微軟正黑體" pitchFamily="34" charset="-120"/>
                          <a:cs typeface="+mn-cs"/>
                        </a:rPr>
                        <a:t>　</a:t>
                      </a:r>
                      <a:r>
                        <a:rPr lang="en-US" altLang="zh-TW" sz="1400" b="0" i="0" u="none" strike="noStrike" kern="1200" dirty="0">
                          <a:solidFill>
                            <a:sysClr val="windowText" lastClr="000000"/>
                          </a:solidFill>
                          <a:latin typeface="微軟正黑體" pitchFamily="34" charset="-120"/>
                          <a:ea typeface="微軟正黑體" pitchFamily="34" charset="-120"/>
                          <a:cs typeface="+mn-cs"/>
                        </a:rPr>
                        <a:t>0.35</a:t>
                      </a:r>
                      <a:endParaRPr lang="zh-TW" altLang="en-US" sz="1000" b="0" i="0" u="none" strike="noStrike" kern="1200" dirty="0">
                        <a:solidFill>
                          <a:sysClr val="windowText" lastClr="000000"/>
                        </a:solidFill>
                        <a:latin typeface="微軟正黑體" pitchFamily="34" charset="-120"/>
                        <a:ea typeface="微軟正黑體" pitchFamily="34" charset="-120"/>
                        <a:cs typeface="+mn-cs"/>
                      </a:endParaRPr>
                    </a:p>
                  </a:txBody>
                  <a:tcPr marL="0" marR="324000" marT="9525" marB="0" anchor="ctr">
                    <a:lnT w="12700" cap="flat" cmpd="sng" algn="ctr">
                      <a:solidFill>
                        <a:schemeClr val="tx1"/>
                      </a:solidFill>
                      <a:prstDash val="solid"/>
                      <a:round/>
                      <a:headEnd type="none" w="med" len="med"/>
                      <a:tailEnd type="none" w="med" len="med"/>
                    </a:lnT>
                    <a:solidFill>
                      <a:schemeClr val="bg1">
                        <a:lumMod val="85000"/>
                      </a:schemeClr>
                    </a:solidFill>
                  </a:tcPr>
                </a:tc>
                <a:tc>
                  <a:txBody>
                    <a:bodyPr/>
                    <a:lstStyle/>
                    <a:p>
                      <a:pPr marL="0" marR="0" lvl="0" indent="0" algn="r" defTabSz="914400" rtl="0" eaLnBrk="1" fontAlgn="ctr" latinLnBrk="0" hangingPunct="1">
                        <a:lnSpc>
                          <a:spcPct val="100000"/>
                        </a:lnSpc>
                        <a:spcBef>
                          <a:spcPts val="0"/>
                        </a:spcBef>
                        <a:spcAft>
                          <a:spcPts val="0"/>
                        </a:spcAft>
                        <a:buClrTx/>
                        <a:buSzTx/>
                        <a:buFontTx/>
                        <a:buNone/>
                        <a:tabLst>
                          <a:tab pos="623888" algn="l"/>
                        </a:tabLst>
                        <a:defRPr/>
                      </a:pPr>
                      <a:r>
                        <a:rPr lang="en-US" altLang="zh-TW" sz="1400" b="0" i="0" u="none" strike="noStrike" kern="1200" dirty="0">
                          <a:solidFill>
                            <a:sysClr val="windowText" lastClr="000000"/>
                          </a:solidFill>
                          <a:latin typeface="微軟正黑體" pitchFamily="34" charset="-120"/>
                          <a:ea typeface="微軟正黑體" pitchFamily="34" charset="-120"/>
                          <a:cs typeface="+mn-cs"/>
                        </a:rPr>
                        <a:t>0.35</a:t>
                      </a:r>
                      <a:endParaRPr lang="zh-TW" altLang="en-US" sz="1000" b="0" i="0" u="none" strike="noStrike" kern="1200" dirty="0">
                        <a:solidFill>
                          <a:sysClr val="windowText" lastClr="000000"/>
                        </a:solidFill>
                        <a:latin typeface="微軟正黑體" pitchFamily="34" charset="-120"/>
                        <a:ea typeface="微軟正黑體" pitchFamily="34" charset="-120"/>
                        <a:cs typeface="+mn-cs"/>
                      </a:endParaRPr>
                    </a:p>
                  </a:txBody>
                  <a:tcPr marL="0" marR="324000" marT="9525" marB="0" anchor="ctr">
                    <a:lnT w="12700" cap="flat" cmpd="sng" algn="ctr">
                      <a:solidFill>
                        <a:schemeClr val="tx1"/>
                      </a:solidFill>
                      <a:prstDash val="solid"/>
                      <a:round/>
                      <a:headEnd type="none" w="med" len="med"/>
                      <a:tailEnd type="none" w="med" len="med"/>
                    </a:lnT>
                    <a:solidFill>
                      <a:schemeClr val="bg1">
                        <a:lumMod val="85000"/>
                      </a:schemeClr>
                    </a:solidFill>
                  </a:tcPr>
                </a:tc>
                <a:tc>
                  <a:txBody>
                    <a:bodyPr/>
                    <a:lstStyle/>
                    <a:p>
                      <a:pPr marL="0" algn="r" defTabSz="914400" rtl="0" eaLnBrk="1" fontAlgn="ctr" latinLnBrk="0" hangingPunct="1"/>
                      <a:r>
                        <a:rPr lang="zh-TW" altLang="en-US" sz="1000" b="0" i="0" u="none" strike="noStrike" kern="1200" dirty="0">
                          <a:solidFill>
                            <a:sysClr val="windowText" lastClr="000000"/>
                          </a:solidFill>
                          <a:latin typeface="微軟正黑體" pitchFamily="34" charset="-120"/>
                          <a:ea typeface="微軟正黑體" pitchFamily="34" charset="-120"/>
                          <a:cs typeface="+mn-cs"/>
                        </a:rPr>
                        <a:t>尚未</a:t>
                      </a:r>
                      <a:endParaRPr lang="en-US" altLang="zh-TW" sz="1000" b="0" i="0" u="none" strike="noStrike" kern="1200" dirty="0">
                        <a:solidFill>
                          <a:sysClr val="windowText" lastClr="000000"/>
                        </a:solidFill>
                        <a:latin typeface="微軟正黑體" pitchFamily="34" charset="-120"/>
                        <a:ea typeface="微軟正黑體" pitchFamily="34" charset="-120"/>
                        <a:cs typeface="+mn-cs"/>
                      </a:endParaRPr>
                    </a:p>
                    <a:p>
                      <a:pPr marL="0" algn="r" defTabSz="914400" rtl="0" eaLnBrk="1" fontAlgn="ctr" latinLnBrk="0" hangingPunct="1"/>
                      <a:r>
                        <a:rPr lang="zh-TW" altLang="en-US" sz="1000" b="0" i="0" u="none" strike="noStrike" kern="1200" dirty="0">
                          <a:solidFill>
                            <a:sysClr val="windowText" lastClr="000000"/>
                          </a:solidFill>
                          <a:latin typeface="微軟正黑體" pitchFamily="34" charset="-120"/>
                          <a:ea typeface="微軟正黑體" pitchFamily="34" charset="-120"/>
                          <a:cs typeface="+mn-cs"/>
                        </a:rPr>
                        <a:t>分配</a:t>
                      </a:r>
                    </a:p>
                  </a:txBody>
                  <a:tcPr marL="0" marR="324000" marT="9525" marB="0" anchor="ctr">
                    <a:lnT w="12700" cap="flat" cmpd="sng" algn="ctr">
                      <a:solidFill>
                        <a:schemeClr val="tx1"/>
                      </a:solidFill>
                      <a:prstDash val="solid"/>
                      <a:round/>
                      <a:headEnd type="none" w="med" len="med"/>
                      <a:tailEnd type="none" w="med" len="med"/>
                    </a:lnT>
                    <a:solidFill>
                      <a:schemeClr val="bg1">
                        <a:lumMod val="85000"/>
                      </a:schemeClr>
                    </a:solidFill>
                  </a:tcPr>
                </a:tc>
                <a:extLst>
                  <a:ext uri="{0D108BD9-81ED-4DB2-BD59-A6C34878D82A}">
                    <a16:rowId xmlns:a16="http://schemas.microsoft.com/office/drawing/2014/main" val="10002"/>
                  </a:ext>
                </a:extLst>
              </a:tr>
              <a:tr h="497627">
                <a:tc>
                  <a:txBody>
                    <a:bodyPr/>
                    <a:lstStyle/>
                    <a:p>
                      <a:pPr algn="l" fontAlgn="ctr"/>
                      <a:r>
                        <a:rPr lang="zh-TW" altLang="en-US" sz="1400" u="none" strike="noStrike" dirty="0">
                          <a:solidFill>
                            <a:sysClr val="windowText" lastClr="000000"/>
                          </a:solidFill>
                          <a:latin typeface="微軟正黑體" pitchFamily="34" charset="-120"/>
                          <a:ea typeface="微軟正黑體" pitchFamily="34" charset="-120"/>
                        </a:rPr>
                        <a:t>每股股票股利</a:t>
                      </a:r>
                      <a:endParaRPr lang="zh-TW" altLang="en-US" sz="1400" b="0" i="0" u="none" strike="noStrike" dirty="0">
                        <a:solidFill>
                          <a:sysClr val="windowText" lastClr="000000"/>
                        </a:solidFill>
                        <a:latin typeface="微軟正黑體" pitchFamily="34" charset="-120"/>
                        <a:ea typeface="微軟正黑體" pitchFamily="34" charset="-120"/>
                      </a:endParaRPr>
                    </a:p>
                  </a:txBody>
                  <a:tcPr marL="9485" marR="9485" marT="9485" marB="0" anchor="ctr">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r" fontAlgn="ctr"/>
                      <a:r>
                        <a:rPr lang="en-US" altLang="zh-TW" sz="1400" b="0" i="0" u="none" strike="noStrike" dirty="0">
                          <a:solidFill>
                            <a:sysClr val="windowText" lastClr="000000"/>
                          </a:solidFill>
                          <a:latin typeface="微軟正黑體" pitchFamily="34" charset="-120"/>
                          <a:ea typeface="微軟正黑體" pitchFamily="34" charset="-120"/>
                        </a:rPr>
                        <a:t>0</a:t>
                      </a:r>
                    </a:p>
                  </a:txBody>
                  <a:tcPr marL="0" marR="324000" marT="9525" marB="0" anchor="ctr">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r" fontAlgn="ctr"/>
                      <a:r>
                        <a:rPr lang="en-US" altLang="zh-TW" sz="1400" b="0" i="0" u="none" strike="noStrike" dirty="0">
                          <a:solidFill>
                            <a:sysClr val="windowText" lastClr="000000"/>
                          </a:solidFill>
                          <a:latin typeface="微軟正黑體" pitchFamily="34" charset="-120"/>
                          <a:ea typeface="微軟正黑體" pitchFamily="34" charset="-120"/>
                        </a:rPr>
                        <a:t>0.4</a:t>
                      </a:r>
                    </a:p>
                  </a:txBody>
                  <a:tcPr marL="0" marR="324000" marT="9525" marB="0" anchor="ctr">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r" fontAlgn="ctr"/>
                      <a:r>
                        <a:rPr lang="en-US" altLang="zh-TW" sz="1400" b="0" i="0" u="none" strike="noStrike" dirty="0">
                          <a:solidFill>
                            <a:sysClr val="windowText" lastClr="000000"/>
                          </a:solidFill>
                          <a:latin typeface="微軟正黑體" pitchFamily="34" charset="-120"/>
                          <a:ea typeface="微軟正黑體" pitchFamily="34" charset="-120"/>
                        </a:rPr>
                        <a:t>0</a:t>
                      </a:r>
                    </a:p>
                  </a:txBody>
                  <a:tcPr marL="0" marR="324000" marT="9525" marB="0" anchor="ctr">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marL="0" algn="r" defTabSz="914400" rtl="0" eaLnBrk="1" fontAlgn="ctr" latinLnBrk="0" hangingPunct="1"/>
                      <a:r>
                        <a:rPr lang="en-US" altLang="zh-TW" sz="1400" b="0" i="0" u="none" strike="noStrike" kern="1200" dirty="0">
                          <a:solidFill>
                            <a:sysClr val="windowText" lastClr="000000"/>
                          </a:solidFill>
                          <a:latin typeface="微軟正黑體" pitchFamily="34" charset="-120"/>
                          <a:ea typeface="微軟正黑體" pitchFamily="34" charset="-120"/>
                          <a:cs typeface="+mn-cs"/>
                        </a:rPr>
                        <a:t>0.35</a:t>
                      </a:r>
                      <a:endParaRPr lang="zh-TW" altLang="en-US" sz="1000" b="0" i="0" u="none" strike="noStrike" kern="1200" dirty="0">
                        <a:solidFill>
                          <a:sysClr val="windowText" lastClr="000000"/>
                        </a:solidFill>
                        <a:latin typeface="微軟正黑體" pitchFamily="34" charset="-120"/>
                        <a:ea typeface="微軟正黑體" pitchFamily="34" charset="-120"/>
                        <a:cs typeface="+mn-cs"/>
                      </a:endParaRPr>
                    </a:p>
                  </a:txBody>
                  <a:tcPr marL="0" marR="324000" marT="9525" marB="0" anchor="ctr">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marL="0" marR="0" lvl="0" indent="0" algn="r" defTabSz="914400" rtl="0" eaLnBrk="1" fontAlgn="ctr" latinLnBrk="0" hangingPunct="1">
                        <a:lnSpc>
                          <a:spcPct val="100000"/>
                        </a:lnSpc>
                        <a:spcBef>
                          <a:spcPts val="0"/>
                        </a:spcBef>
                        <a:spcAft>
                          <a:spcPts val="0"/>
                        </a:spcAft>
                        <a:buClrTx/>
                        <a:buSzTx/>
                        <a:buFontTx/>
                        <a:buNone/>
                        <a:tabLst/>
                        <a:defRPr/>
                      </a:pPr>
                      <a:r>
                        <a:rPr lang="en-US" altLang="zh-TW" sz="1400" b="0" i="0" u="none" strike="noStrike" kern="1200" dirty="0">
                          <a:solidFill>
                            <a:sysClr val="windowText" lastClr="000000"/>
                          </a:solidFill>
                          <a:latin typeface="微軟正黑體" pitchFamily="34" charset="-120"/>
                          <a:ea typeface="微軟正黑體" pitchFamily="34" charset="-120"/>
                          <a:cs typeface="+mn-cs"/>
                        </a:rPr>
                        <a:t>0.60</a:t>
                      </a:r>
                      <a:endParaRPr lang="zh-TW" altLang="en-US" sz="1000" b="0" i="0" u="none" strike="noStrike" kern="1200" dirty="0">
                        <a:solidFill>
                          <a:sysClr val="windowText" lastClr="000000"/>
                        </a:solidFill>
                        <a:latin typeface="微軟正黑體" pitchFamily="34" charset="-120"/>
                        <a:ea typeface="微軟正黑體" pitchFamily="34" charset="-120"/>
                        <a:cs typeface="+mn-cs"/>
                      </a:endParaRPr>
                    </a:p>
                  </a:txBody>
                  <a:tcPr marL="0" marR="324000" marT="9525" marB="0" anchor="ctr">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marL="0" algn="r" defTabSz="914400" rtl="0" eaLnBrk="1" fontAlgn="ctr" latinLnBrk="0" hangingPunct="1"/>
                      <a:r>
                        <a:rPr lang="zh-TW" altLang="en-US" sz="1000" b="0" i="0" u="none" strike="noStrike" kern="1200" dirty="0">
                          <a:solidFill>
                            <a:sysClr val="windowText" lastClr="000000"/>
                          </a:solidFill>
                          <a:latin typeface="微軟正黑體" pitchFamily="34" charset="-120"/>
                          <a:ea typeface="微軟正黑體" pitchFamily="34" charset="-120"/>
                          <a:cs typeface="+mn-cs"/>
                        </a:rPr>
                        <a:t>尚未</a:t>
                      </a:r>
                      <a:endParaRPr lang="en-US" altLang="zh-TW" sz="1000" b="0" i="0" u="none" strike="noStrike" kern="1200" dirty="0">
                        <a:solidFill>
                          <a:sysClr val="windowText" lastClr="000000"/>
                        </a:solidFill>
                        <a:latin typeface="微軟正黑體" pitchFamily="34" charset="-120"/>
                        <a:ea typeface="微軟正黑體" pitchFamily="34" charset="-120"/>
                        <a:cs typeface="+mn-cs"/>
                      </a:endParaRPr>
                    </a:p>
                    <a:p>
                      <a:pPr marL="0" algn="r" defTabSz="914400" rtl="0" eaLnBrk="1" fontAlgn="ctr" latinLnBrk="0" hangingPunct="1"/>
                      <a:r>
                        <a:rPr lang="zh-TW" altLang="en-US" sz="1000" b="0" i="0" u="none" strike="noStrike" kern="1200" dirty="0">
                          <a:solidFill>
                            <a:sysClr val="windowText" lastClr="000000"/>
                          </a:solidFill>
                          <a:latin typeface="微軟正黑體" pitchFamily="34" charset="-120"/>
                          <a:ea typeface="微軟正黑體" pitchFamily="34" charset="-120"/>
                          <a:cs typeface="+mn-cs"/>
                        </a:rPr>
                        <a:t>分配</a:t>
                      </a:r>
                    </a:p>
                  </a:txBody>
                  <a:tcPr marL="0" marR="324000" marT="9525" marB="0" anchor="ctr">
                    <a:lnB w="12700" cap="flat" cmpd="sng" algn="ctr">
                      <a:solidFill>
                        <a:schemeClr val="tx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10003"/>
                  </a:ext>
                </a:extLst>
              </a:tr>
              <a:tr h="497627">
                <a:tc>
                  <a:txBody>
                    <a:bodyPr/>
                    <a:lstStyle/>
                    <a:p>
                      <a:pPr algn="l" fontAlgn="ctr"/>
                      <a:r>
                        <a:rPr lang="zh-TW" altLang="en-US" sz="1400" u="none" strike="noStrike" dirty="0">
                          <a:solidFill>
                            <a:sysClr val="windowText" lastClr="000000"/>
                          </a:solidFill>
                          <a:latin typeface="微軟正黑體" pitchFamily="34" charset="-120"/>
                          <a:ea typeface="微軟正黑體" pitchFamily="34" charset="-120"/>
                        </a:rPr>
                        <a:t>股東權益報酬率</a:t>
                      </a:r>
                      <a:endParaRPr lang="zh-TW" altLang="en-US" sz="1400" b="0" i="0" u="none" strike="noStrike" dirty="0">
                        <a:solidFill>
                          <a:sysClr val="windowText" lastClr="000000"/>
                        </a:solidFill>
                        <a:latin typeface="微軟正黑體" pitchFamily="34" charset="-120"/>
                        <a:ea typeface="微軟正黑體" pitchFamily="34" charset="-120"/>
                      </a:endParaRPr>
                    </a:p>
                  </a:txBody>
                  <a:tcPr marL="9485" marR="9485" marT="9485" marB="0" anchor="ctr">
                    <a:lnT w="12700" cap="flat" cmpd="sng" algn="ctr">
                      <a:solidFill>
                        <a:schemeClr val="tx1"/>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noFill/>
                  </a:tcPr>
                </a:tc>
                <a:tc>
                  <a:txBody>
                    <a:bodyPr/>
                    <a:lstStyle/>
                    <a:p>
                      <a:pPr marL="0" algn="r" defTabSz="914400" rtl="0" eaLnBrk="1" fontAlgn="ctr" latinLnBrk="0" hangingPunct="1"/>
                      <a:r>
                        <a:rPr lang="en-US" altLang="zh-TW" sz="1400" b="0" i="0" u="none" strike="noStrike" kern="1200" dirty="0">
                          <a:solidFill>
                            <a:sysClr val="windowText" lastClr="000000"/>
                          </a:solidFill>
                          <a:latin typeface="微軟正黑體" pitchFamily="34" charset="-120"/>
                          <a:ea typeface="微軟正黑體" pitchFamily="34" charset="-120"/>
                          <a:cs typeface="+mn-cs"/>
                        </a:rPr>
                        <a:t>7.15%</a:t>
                      </a:r>
                    </a:p>
                  </a:txBody>
                  <a:tcPr marL="0" marR="324000" marT="9525" marB="0" anchor="ctr">
                    <a:lnT w="12700" cap="flat" cmpd="sng" algn="ctr">
                      <a:solidFill>
                        <a:schemeClr val="tx1"/>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noFill/>
                  </a:tcPr>
                </a:tc>
                <a:tc>
                  <a:txBody>
                    <a:bodyPr/>
                    <a:lstStyle/>
                    <a:p>
                      <a:pPr marL="0" algn="r" defTabSz="914400" rtl="0" eaLnBrk="1" fontAlgn="ctr" latinLnBrk="0" hangingPunct="1"/>
                      <a:r>
                        <a:rPr lang="en-US" altLang="zh-TW" sz="1400" b="0" i="0" u="none" strike="noStrike" kern="1200" dirty="0">
                          <a:solidFill>
                            <a:sysClr val="windowText" lastClr="000000"/>
                          </a:solidFill>
                          <a:latin typeface="微軟正黑體" pitchFamily="34" charset="-120"/>
                          <a:ea typeface="微軟正黑體" pitchFamily="34" charset="-120"/>
                          <a:cs typeface="+mn-cs"/>
                        </a:rPr>
                        <a:t>7.15%</a:t>
                      </a:r>
                    </a:p>
                  </a:txBody>
                  <a:tcPr marL="0" marR="324000" marT="9525" marB="0" anchor="ctr">
                    <a:lnT w="12700" cap="flat" cmpd="sng" algn="ctr">
                      <a:solidFill>
                        <a:schemeClr val="tx1"/>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noFill/>
                  </a:tcPr>
                </a:tc>
                <a:tc>
                  <a:txBody>
                    <a:bodyPr/>
                    <a:lstStyle/>
                    <a:p>
                      <a:pPr marL="0" algn="r" defTabSz="914400" rtl="0" eaLnBrk="1" fontAlgn="ctr" latinLnBrk="0" hangingPunct="1"/>
                      <a:r>
                        <a:rPr lang="en-US" altLang="zh-TW" sz="1400" b="0" i="0" u="none" strike="noStrike" kern="1200" dirty="0">
                          <a:solidFill>
                            <a:sysClr val="windowText" lastClr="000000"/>
                          </a:solidFill>
                          <a:latin typeface="微軟正黑體" pitchFamily="34" charset="-120"/>
                          <a:ea typeface="微軟正黑體" pitchFamily="34" charset="-120"/>
                          <a:cs typeface="+mn-cs"/>
                        </a:rPr>
                        <a:t>7.09%</a:t>
                      </a:r>
                    </a:p>
                  </a:txBody>
                  <a:tcPr marL="0" marR="324000" marT="9525" marB="0" anchor="ctr">
                    <a:lnT w="12700" cap="flat" cmpd="sng" algn="ctr">
                      <a:solidFill>
                        <a:schemeClr val="tx1"/>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noFill/>
                  </a:tcPr>
                </a:tc>
                <a:tc>
                  <a:txBody>
                    <a:bodyPr/>
                    <a:lstStyle/>
                    <a:p>
                      <a:pPr marL="0" algn="r" defTabSz="914400" rtl="0" eaLnBrk="1" fontAlgn="ctr" latinLnBrk="0" hangingPunct="1"/>
                      <a:r>
                        <a:rPr lang="en-US" altLang="zh-TW" sz="1400" b="0" i="0" u="none" strike="noStrike" kern="1200" dirty="0">
                          <a:solidFill>
                            <a:sysClr val="windowText" lastClr="000000"/>
                          </a:solidFill>
                          <a:latin typeface="微軟正黑體" pitchFamily="34" charset="-120"/>
                          <a:ea typeface="微軟正黑體" pitchFamily="34" charset="-120"/>
                          <a:cs typeface="+mn-cs"/>
                        </a:rPr>
                        <a:t>11.79%</a:t>
                      </a:r>
                      <a:endParaRPr lang="zh-TW" altLang="en-US" sz="1400" b="0" i="0" u="none" strike="noStrike" kern="1200" dirty="0">
                        <a:solidFill>
                          <a:sysClr val="windowText" lastClr="000000"/>
                        </a:solidFill>
                        <a:latin typeface="微軟正黑體" pitchFamily="34" charset="-120"/>
                        <a:ea typeface="微軟正黑體" pitchFamily="34" charset="-120"/>
                        <a:cs typeface="+mn-cs"/>
                      </a:endParaRPr>
                    </a:p>
                  </a:txBody>
                  <a:tcPr marL="0" marR="324000" marT="9525" marB="0" anchor="ctr">
                    <a:lnT w="12700" cap="flat" cmpd="sng" algn="ctr">
                      <a:solidFill>
                        <a:schemeClr val="tx1"/>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noFill/>
                  </a:tcPr>
                </a:tc>
                <a:tc>
                  <a:txBody>
                    <a:bodyPr/>
                    <a:lstStyle/>
                    <a:p>
                      <a:pPr marL="0" algn="r" defTabSz="914400" rtl="0" eaLnBrk="1" fontAlgn="ctr" latinLnBrk="0" hangingPunct="1"/>
                      <a:r>
                        <a:rPr lang="en-US" altLang="zh-TW" sz="1400" b="0" i="0" u="none" strike="noStrike" kern="1200" dirty="0">
                          <a:solidFill>
                            <a:sysClr val="windowText" lastClr="000000"/>
                          </a:solidFill>
                          <a:latin typeface="微軟正黑體" pitchFamily="34" charset="-120"/>
                          <a:ea typeface="微軟正黑體" pitchFamily="34" charset="-120"/>
                          <a:cs typeface="+mn-cs"/>
                        </a:rPr>
                        <a:t>16.01%</a:t>
                      </a:r>
                    </a:p>
                  </a:txBody>
                  <a:tcPr marL="0" marR="0" marT="0" marB="0" anchor="ctr">
                    <a:lnT w="12700" cap="flat" cmpd="sng" algn="ctr">
                      <a:solidFill>
                        <a:schemeClr val="tx1"/>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noFill/>
                  </a:tcPr>
                </a:tc>
                <a:tc>
                  <a:txBody>
                    <a:bodyPr/>
                    <a:lstStyle/>
                    <a:p>
                      <a:pPr marL="0" algn="r" defTabSz="914400" rtl="0" eaLnBrk="1" fontAlgn="ctr" latinLnBrk="0" hangingPunct="1"/>
                      <a:r>
                        <a:rPr lang="en-US" altLang="zh-TW" sz="1400" b="0" i="0" u="none" strike="noStrike" kern="1200" dirty="0">
                          <a:solidFill>
                            <a:sysClr val="windowText" lastClr="000000"/>
                          </a:solidFill>
                          <a:latin typeface="微軟正黑體" pitchFamily="34" charset="-120"/>
                          <a:ea typeface="微軟正黑體" pitchFamily="34" charset="-120"/>
                          <a:cs typeface="+mn-cs"/>
                        </a:rPr>
                        <a:t>8.89%</a:t>
                      </a:r>
                      <a:endParaRPr lang="zh-TW" altLang="en-US" sz="1400" b="0" i="0" u="none" strike="noStrike" kern="1200" dirty="0">
                        <a:solidFill>
                          <a:sysClr val="windowText" lastClr="000000"/>
                        </a:solidFill>
                        <a:latin typeface="微軟正黑體" pitchFamily="34" charset="-120"/>
                        <a:ea typeface="微軟正黑體" pitchFamily="34" charset="-120"/>
                        <a:cs typeface="+mn-cs"/>
                      </a:endParaRPr>
                    </a:p>
                  </a:txBody>
                  <a:tcPr marL="0" marR="324000" marT="9525" marB="0" anchor="ctr">
                    <a:lnT w="12700" cap="flat" cmpd="sng" algn="ctr">
                      <a:solidFill>
                        <a:schemeClr val="tx1"/>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noFill/>
                  </a:tcPr>
                </a:tc>
                <a:extLst>
                  <a:ext uri="{0D108BD9-81ED-4DB2-BD59-A6C34878D82A}">
                    <a16:rowId xmlns:a16="http://schemas.microsoft.com/office/drawing/2014/main" val="10004"/>
                  </a:ext>
                </a:extLst>
              </a:tr>
              <a:tr h="497627">
                <a:tc>
                  <a:txBody>
                    <a:bodyPr/>
                    <a:lstStyle/>
                    <a:p>
                      <a:pPr algn="l" fontAlgn="ctr"/>
                      <a:r>
                        <a:rPr lang="zh-TW" altLang="en-US" sz="1400" u="none" strike="noStrike" dirty="0">
                          <a:solidFill>
                            <a:sysClr val="windowText" lastClr="000000"/>
                          </a:solidFill>
                          <a:latin typeface="微軟正黑體" pitchFamily="34" charset="-120"/>
                          <a:ea typeface="微軟正黑體" pitchFamily="34" charset="-120"/>
                        </a:rPr>
                        <a:t>每股淨值</a:t>
                      </a:r>
                      <a:endParaRPr lang="zh-TW" altLang="en-US" sz="1400" b="0" i="0" u="none" strike="noStrike" dirty="0">
                        <a:solidFill>
                          <a:sysClr val="windowText" lastClr="000000"/>
                        </a:solidFill>
                        <a:latin typeface="微軟正黑體" pitchFamily="34" charset="-120"/>
                        <a:ea typeface="微軟正黑體" pitchFamily="34" charset="-120"/>
                      </a:endParaRPr>
                    </a:p>
                  </a:txBody>
                  <a:tcPr marL="9485" marR="9485" marT="9485" marB="0" anchor="ctr">
                    <a:lnT w="12700" cap="flat" cmpd="sng" algn="ctr">
                      <a:solidFill>
                        <a:schemeClr val="tx1">
                          <a:lumMod val="65000"/>
                          <a:lumOff val="35000"/>
                        </a:schemeClr>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solidFill>
                      <a:schemeClr val="bg1">
                        <a:lumMod val="85000"/>
                      </a:schemeClr>
                    </a:solidFill>
                  </a:tcPr>
                </a:tc>
                <a:tc>
                  <a:txBody>
                    <a:bodyPr/>
                    <a:lstStyle/>
                    <a:p>
                      <a:pPr algn="r" fontAlgn="ctr"/>
                      <a:r>
                        <a:rPr lang="en-US" altLang="zh-TW" sz="1400" b="0" i="0" u="none" strike="noStrike" dirty="0">
                          <a:solidFill>
                            <a:sysClr val="windowText" lastClr="000000"/>
                          </a:solidFill>
                          <a:latin typeface="微軟正黑體" pitchFamily="34" charset="-120"/>
                          <a:ea typeface="微軟正黑體" pitchFamily="34" charset="-120"/>
                        </a:rPr>
                        <a:t>11.27 </a:t>
                      </a:r>
                    </a:p>
                  </a:txBody>
                  <a:tcPr marL="0" marR="324000" marT="9525" marB="0" anchor="ctr">
                    <a:lnT w="12700" cap="flat" cmpd="sng" algn="ctr">
                      <a:solidFill>
                        <a:schemeClr val="tx1">
                          <a:lumMod val="65000"/>
                          <a:lumOff val="35000"/>
                        </a:schemeClr>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solidFill>
                      <a:schemeClr val="bg1">
                        <a:lumMod val="85000"/>
                      </a:schemeClr>
                    </a:solidFill>
                  </a:tcPr>
                </a:tc>
                <a:tc>
                  <a:txBody>
                    <a:bodyPr/>
                    <a:lstStyle/>
                    <a:p>
                      <a:pPr algn="r" fontAlgn="ctr"/>
                      <a:r>
                        <a:rPr lang="en-US" altLang="zh-TW" sz="1400" b="0" i="0" u="none" strike="noStrike" dirty="0">
                          <a:solidFill>
                            <a:sysClr val="windowText" lastClr="000000"/>
                          </a:solidFill>
                          <a:latin typeface="微軟正黑體" pitchFamily="34" charset="-120"/>
                          <a:ea typeface="微軟正黑體" pitchFamily="34" charset="-120"/>
                        </a:rPr>
                        <a:t>11.11 </a:t>
                      </a:r>
                    </a:p>
                  </a:txBody>
                  <a:tcPr marL="0" marR="324000" marT="9525" marB="0" anchor="ctr">
                    <a:lnT w="12700" cap="flat" cmpd="sng" algn="ctr">
                      <a:solidFill>
                        <a:schemeClr val="tx1">
                          <a:lumMod val="65000"/>
                          <a:lumOff val="35000"/>
                        </a:schemeClr>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solidFill>
                      <a:schemeClr val="bg1">
                        <a:lumMod val="85000"/>
                      </a:schemeClr>
                    </a:solidFill>
                  </a:tcPr>
                </a:tc>
                <a:tc>
                  <a:txBody>
                    <a:bodyPr/>
                    <a:lstStyle/>
                    <a:p>
                      <a:pPr algn="r" fontAlgn="ctr"/>
                      <a:r>
                        <a:rPr lang="en-US" altLang="zh-TW" sz="1400" b="0" i="0" u="none" strike="noStrike" dirty="0">
                          <a:solidFill>
                            <a:sysClr val="windowText" lastClr="000000"/>
                          </a:solidFill>
                          <a:latin typeface="微軟正黑體" pitchFamily="34" charset="-120"/>
                          <a:ea typeface="微軟正黑體" pitchFamily="34" charset="-120"/>
                        </a:rPr>
                        <a:t>11.92 </a:t>
                      </a:r>
                    </a:p>
                  </a:txBody>
                  <a:tcPr marL="0" marR="324000" marT="9525" marB="0" anchor="ctr">
                    <a:lnT w="12700" cap="flat" cmpd="sng" algn="ctr">
                      <a:solidFill>
                        <a:schemeClr val="tx1">
                          <a:lumMod val="65000"/>
                          <a:lumOff val="35000"/>
                        </a:schemeClr>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solidFill>
                      <a:schemeClr val="bg1">
                        <a:lumMod val="85000"/>
                      </a:schemeClr>
                    </a:solidFill>
                  </a:tcPr>
                </a:tc>
                <a:tc>
                  <a:txBody>
                    <a:bodyPr/>
                    <a:lstStyle/>
                    <a:p>
                      <a:pPr marL="0" algn="r" defTabSz="914400" rtl="0" eaLnBrk="1" fontAlgn="ctr" latinLnBrk="0" hangingPunct="1"/>
                      <a:r>
                        <a:rPr lang="en-US" altLang="zh-TW" sz="1400" b="0" i="0" u="none" strike="noStrike" kern="1200" dirty="0">
                          <a:solidFill>
                            <a:sysClr val="windowText" lastClr="000000"/>
                          </a:solidFill>
                          <a:latin typeface="微軟正黑體" pitchFamily="34" charset="-120"/>
                          <a:ea typeface="微軟正黑體" pitchFamily="34" charset="-120"/>
                          <a:cs typeface="+mn-cs"/>
                        </a:rPr>
                        <a:t>13.05</a:t>
                      </a:r>
                      <a:r>
                        <a:rPr lang="zh-TW" altLang="en-US" sz="1400" b="0" i="0" u="none" strike="noStrike" kern="1200" dirty="0">
                          <a:solidFill>
                            <a:sysClr val="windowText" lastClr="000000"/>
                          </a:solidFill>
                          <a:latin typeface="微軟正黑體" pitchFamily="34" charset="-120"/>
                          <a:ea typeface="微軟正黑體" pitchFamily="34" charset="-120"/>
                          <a:cs typeface="+mn-cs"/>
                        </a:rPr>
                        <a:t>　</a:t>
                      </a:r>
                    </a:p>
                  </a:txBody>
                  <a:tcPr marL="0" marR="324000" marT="9525" marB="0" anchor="ctr">
                    <a:lnT w="12700" cap="flat" cmpd="sng" algn="ctr">
                      <a:solidFill>
                        <a:schemeClr val="tx1">
                          <a:lumMod val="65000"/>
                          <a:lumOff val="35000"/>
                        </a:schemeClr>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solidFill>
                      <a:schemeClr val="bg1">
                        <a:lumMod val="85000"/>
                      </a:schemeClr>
                    </a:solidFill>
                  </a:tcPr>
                </a:tc>
                <a:tc>
                  <a:txBody>
                    <a:bodyPr/>
                    <a:lstStyle/>
                    <a:p>
                      <a:pPr marL="0" algn="r" defTabSz="914400" rtl="0" eaLnBrk="1" fontAlgn="ctr" latinLnBrk="0" hangingPunct="1"/>
                      <a:r>
                        <a:rPr lang="en-US" altLang="zh-TW" sz="1400" b="0" i="0" u="none" strike="noStrike" kern="1200" dirty="0">
                          <a:solidFill>
                            <a:sysClr val="windowText" lastClr="000000"/>
                          </a:solidFill>
                          <a:latin typeface="微軟正黑體" pitchFamily="34" charset="-120"/>
                          <a:ea typeface="微軟正黑體" pitchFamily="34" charset="-120"/>
                          <a:cs typeface="+mn-cs"/>
                        </a:rPr>
                        <a:t>15.19</a:t>
                      </a:r>
                      <a:endParaRPr lang="zh-TW" altLang="en-US" sz="1400" b="0" i="0" u="none" strike="noStrike" kern="1200" dirty="0">
                        <a:solidFill>
                          <a:sysClr val="windowText" lastClr="000000"/>
                        </a:solidFill>
                        <a:latin typeface="微軟正黑體" pitchFamily="34" charset="-120"/>
                        <a:ea typeface="微軟正黑體" pitchFamily="34" charset="-120"/>
                        <a:cs typeface="+mn-cs"/>
                      </a:endParaRPr>
                    </a:p>
                  </a:txBody>
                  <a:tcPr marL="0" marR="324000" marT="9525" marB="0" anchor="ctr">
                    <a:lnT w="12700" cap="flat" cmpd="sng" algn="ctr">
                      <a:solidFill>
                        <a:schemeClr val="tx1">
                          <a:lumMod val="65000"/>
                          <a:lumOff val="35000"/>
                        </a:schemeClr>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solidFill>
                      <a:schemeClr val="bg1">
                        <a:lumMod val="85000"/>
                      </a:schemeClr>
                    </a:solidFill>
                  </a:tcPr>
                </a:tc>
                <a:tc>
                  <a:txBody>
                    <a:bodyPr/>
                    <a:lstStyle/>
                    <a:p>
                      <a:pPr marL="0" algn="r" defTabSz="914400" rtl="0" eaLnBrk="1" fontAlgn="ctr" latinLnBrk="0" hangingPunct="1"/>
                      <a:r>
                        <a:rPr lang="en-US" altLang="zh-TW" sz="1400" b="0" i="0" u="none" strike="noStrike" kern="1200" dirty="0">
                          <a:solidFill>
                            <a:sysClr val="windowText" lastClr="000000"/>
                          </a:solidFill>
                          <a:latin typeface="微軟正黑體" pitchFamily="34" charset="-120"/>
                          <a:ea typeface="微軟正黑體" pitchFamily="34" charset="-120"/>
                          <a:cs typeface="+mn-cs"/>
                        </a:rPr>
                        <a:t>15.37</a:t>
                      </a:r>
                      <a:endParaRPr lang="zh-TW" altLang="en-US" sz="1400" b="0" i="0" u="none" strike="noStrike" kern="1200" dirty="0">
                        <a:solidFill>
                          <a:sysClr val="windowText" lastClr="000000"/>
                        </a:solidFill>
                        <a:latin typeface="微軟正黑體" pitchFamily="34" charset="-120"/>
                        <a:ea typeface="微軟正黑體" pitchFamily="34" charset="-120"/>
                        <a:cs typeface="+mn-cs"/>
                      </a:endParaRPr>
                    </a:p>
                  </a:txBody>
                  <a:tcPr marL="0" marR="324000" marT="9525" marB="0" anchor="ctr">
                    <a:lnT w="12700" cap="flat" cmpd="sng" algn="ctr">
                      <a:solidFill>
                        <a:schemeClr val="tx1">
                          <a:lumMod val="65000"/>
                          <a:lumOff val="35000"/>
                        </a:schemeClr>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10005"/>
                  </a:ext>
                </a:extLst>
              </a:tr>
              <a:tr h="497627">
                <a:tc>
                  <a:txBody>
                    <a:bodyPr/>
                    <a:lstStyle/>
                    <a:p>
                      <a:pPr algn="l" fontAlgn="ctr"/>
                      <a:r>
                        <a:rPr lang="zh-TW" altLang="en-US" sz="1400" u="none" strike="noStrike" dirty="0">
                          <a:solidFill>
                            <a:sysClr val="windowText" lastClr="000000"/>
                          </a:solidFill>
                          <a:latin typeface="微軟正黑體" pitchFamily="34" charset="-120"/>
                          <a:ea typeface="微軟正黑體" pitchFamily="34" charset="-120"/>
                        </a:rPr>
                        <a:t>每股營運現金流量</a:t>
                      </a:r>
                      <a:endParaRPr lang="zh-TW" altLang="en-US" sz="1400" b="0" i="0" u="none" strike="noStrike" dirty="0">
                        <a:solidFill>
                          <a:sysClr val="windowText" lastClr="000000"/>
                        </a:solidFill>
                        <a:latin typeface="微軟正黑體" pitchFamily="34" charset="-120"/>
                        <a:ea typeface="微軟正黑體" pitchFamily="34" charset="-120"/>
                      </a:endParaRPr>
                    </a:p>
                  </a:txBody>
                  <a:tcPr marL="9485" marR="9485" marT="9485" marB="0" anchor="ctr">
                    <a:lnT w="12700" cap="flat" cmpd="sng" algn="ctr">
                      <a:solidFill>
                        <a:schemeClr val="tx1">
                          <a:lumMod val="65000"/>
                          <a:lumOff val="35000"/>
                        </a:schemeClr>
                      </a:solidFill>
                      <a:prstDash val="solid"/>
                      <a:round/>
                      <a:headEnd type="none" w="med" len="med"/>
                      <a:tailEnd type="none" w="med" len="med"/>
                    </a:lnT>
                    <a:noFill/>
                  </a:tcPr>
                </a:tc>
                <a:tc>
                  <a:txBody>
                    <a:bodyPr/>
                    <a:lstStyle/>
                    <a:p>
                      <a:pPr algn="r" fontAlgn="ctr"/>
                      <a:r>
                        <a:rPr lang="en-US" altLang="zh-TW" sz="1400" b="0" i="0" u="none" strike="noStrike" dirty="0">
                          <a:solidFill>
                            <a:srgbClr val="FF0000"/>
                          </a:solidFill>
                          <a:latin typeface="微軟正黑體" pitchFamily="34" charset="-120"/>
                          <a:ea typeface="微軟正黑體" pitchFamily="34" charset="-120"/>
                        </a:rPr>
                        <a:t>(0.33)</a:t>
                      </a:r>
                    </a:p>
                  </a:txBody>
                  <a:tcPr marL="0" marR="324000" marT="9525" marB="0" anchor="ctr">
                    <a:lnT w="12700" cap="flat" cmpd="sng" algn="ctr">
                      <a:solidFill>
                        <a:schemeClr val="tx1">
                          <a:lumMod val="65000"/>
                          <a:lumOff val="35000"/>
                        </a:schemeClr>
                      </a:solidFill>
                      <a:prstDash val="solid"/>
                      <a:round/>
                      <a:headEnd type="none" w="med" len="med"/>
                      <a:tailEnd type="none" w="med" len="med"/>
                    </a:lnT>
                    <a:noFill/>
                  </a:tcPr>
                </a:tc>
                <a:tc>
                  <a:txBody>
                    <a:bodyPr/>
                    <a:lstStyle/>
                    <a:p>
                      <a:pPr algn="r" fontAlgn="ctr"/>
                      <a:r>
                        <a:rPr lang="en-US" altLang="zh-TW" sz="1400" b="0" i="0" u="none" strike="noStrike" dirty="0">
                          <a:solidFill>
                            <a:sysClr val="windowText" lastClr="000000"/>
                          </a:solidFill>
                          <a:latin typeface="微軟正黑體" pitchFamily="34" charset="-120"/>
                          <a:ea typeface="微軟正黑體" pitchFamily="34" charset="-120"/>
                        </a:rPr>
                        <a:t>0.75 </a:t>
                      </a:r>
                    </a:p>
                  </a:txBody>
                  <a:tcPr marL="0" marR="324000" marT="9525" marB="0" anchor="ctr">
                    <a:lnT w="12700" cap="flat" cmpd="sng" algn="ctr">
                      <a:solidFill>
                        <a:schemeClr val="tx1">
                          <a:lumMod val="65000"/>
                          <a:lumOff val="35000"/>
                        </a:schemeClr>
                      </a:solidFill>
                      <a:prstDash val="solid"/>
                      <a:round/>
                      <a:headEnd type="none" w="med" len="med"/>
                      <a:tailEnd type="none" w="med" len="med"/>
                    </a:lnT>
                    <a:noFill/>
                  </a:tcPr>
                </a:tc>
                <a:tc>
                  <a:txBody>
                    <a:bodyPr/>
                    <a:lstStyle/>
                    <a:p>
                      <a:pPr algn="r" fontAlgn="ctr"/>
                      <a:r>
                        <a:rPr lang="en-US" altLang="zh-TW" sz="1400" b="0" i="0" u="none" strike="noStrike">
                          <a:solidFill>
                            <a:sysClr val="windowText" lastClr="000000"/>
                          </a:solidFill>
                          <a:latin typeface="微軟正黑體" pitchFamily="34" charset="-120"/>
                          <a:ea typeface="微軟正黑體" pitchFamily="34" charset="-120"/>
                        </a:rPr>
                        <a:t>1.02 </a:t>
                      </a:r>
                    </a:p>
                  </a:txBody>
                  <a:tcPr marL="0" marR="324000" marT="9525" marB="0" anchor="ctr">
                    <a:lnT w="12700" cap="flat" cmpd="sng" algn="ctr">
                      <a:solidFill>
                        <a:schemeClr val="tx1">
                          <a:lumMod val="65000"/>
                          <a:lumOff val="35000"/>
                        </a:schemeClr>
                      </a:solidFill>
                      <a:prstDash val="solid"/>
                      <a:round/>
                      <a:headEnd type="none" w="med" len="med"/>
                      <a:tailEnd type="none" w="med" len="med"/>
                    </a:lnT>
                    <a:noFill/>
                  </a:tcPr>
                </a:tc>
                <a:tc>
                  <a:txBody>
                    <a:bodyPr/>
                    <a:lstStyle/>
                    <a:p>
                      <a:pPr marL="0" algn="r" defTabSz="914400" rtl="0" eaLnBrk="1" fontAlgn="ctr" latinLnBrk="0" hangingPunct="1"/>
                      <a:r>
                        <a:rPr lang="en-US" altLang="zh-TW" sz="1400" b="0" i="0" u="none" strike="noStrike" kern="1200" dirty="0">
                          <a:solidFill>
                            <a:sysClr val="windowText" lastClr="000000"/>
                          </a:solidFill>
                          <a:latin typeface="微軟正黑體" pitchFamily="34" charset="-120"/>
                          <a:ea typeface="微軟正黑體" pitchFamily="34" charset="-120"/>
                          <a:cs typeface="+mn-cs"/>
                        </a:rPr>
                        <a:t>0.99</a:t>
                      </a:r>
                      <a:endParaRPr lang="zh-TW" altLang="en-US" sz="1400" b="0" i="0" u="none" strike="noStrike" kern="1200" dirty="0">
                        <a:solidFill>
                          <a:sysClr val="windowText" lastClr="000000"/>
                        </a:solidFill>
                        <a:latin typeface="微軟正黑體" pitchFamily="34" charset="-120"/>
                        <a:ea typeface="微軟正黑體" pitchFamily="34" charset="-120"/>
                        <a:cs typeface="+mn-cs"/>
                      </a:endParaRPr>
                    </a:p>
                  </a:txBody>
                  <a:tcPr marL="0" marR="324000" marT="9525" marB="0" anchor="ctr">
                    <a:lnT w="12700" cap="flat" cmpd="sng" algn="ctr">
                      <a:solidFill>
                        <a:schemeClr val="tx1">
                          <a:lumMod val="65000"/>
                          <a:lumOff val="35000"/>
                        </a:schemeClr>
                      </a:solidFill>
                      <a:prstDash val="solid"/>
                      <a:round/>
                      <a:headEnd type="none" w="med" len="med"/>
                      <a:tailEnd type="none" w="med" len="med"/>
                    </a:lnT>
                    <a:noFill/>
                  </a:tcPr>
                </a:tc>
                <a:tc>
                  <a:txBody>
                    <a:bodyPr/>
                    <a:lstStyle/>
                    <a:p>
                      <a:pPr marL="0" algn="r" defTabSz="914400" rtl="0" eaLnBrk="1" fontAlgn="ctr" latinLnBrk="0" hangingPunct="1"/>
                      <a:r>
                        <a:rPr lang="en-US" altLang="zh-TW" sz="1400" b="0" i="0" u="none" strike="noStrike" kern="1200" dirty="0">
                          <a:solidFill>
                            <a:srgbClr val="FF0000"/>
                          </a:solidFill>
                          <a:latin typeface="微軟正黑體" pitchFamily="34" charset="-120"/>
                          <a:ea typeface="微軟正黑體" pitchFamily="34" charset="-120"/>
                          <a:cs typeface="+mn-cs"/>
                        </a:rPr>
                        <a:t>(1.97)</a:t>
                      </a:r>
                      <a:endParaRPr lang="zh-TW" altLang="en-US" sz="1400" b="0" i="0" u="none" strike="noStrike" kern="1200" dirty="0">
                        <a:solidFill>
                          <a:srgbClr val="FF0000"/>
                        </a:solidFill>
                        <a:latin typeface="微軟正黑體" pitchFamily="34" charset="-120"/>
                        <a:ea typeface="微軟正黑體" pitchFamily="34" charset="-120"/>
                        <a:cs typeface="+mn-cs"/>
                      </a:endParaRPr>
                    </a:p>
                  </a:txBody>
                  <a:tcPr marL="0" marR="324000" marT="9525" marB="0" anchor="ctr">
                    <a:lnT w="12700" cap="flat" cmpd="sng" algn="ctr">
                      <a:solidFill>
                        <a:schemeClr val="tx1">
                          <a:lumMod val="65000"/>
                          <a:lumOff val="35000"/>
                        </a:schemeClr>
                      </a:solidFill>
                      <a:prstDash val="solid"/>
                      <a:round/>
                      <a:headEnd type="none" w="med" len="med"/>
                      <a:tailEnd type="none" w="med" len="med"/>
                    </a:lnT>
                    <a:noFill/>
                  </a:tcPr>
                </a:tc>
                <a:tc>
                  <a:txBody>
                    <a:bodyPr/>
                    <a:lstStyle/>
                    <a:p>
                      <a:pPr marL="0" algn="r" defTabSz="914400" rtl="0" eaLnBrk="1" fontAlgn="ctr" latinLnBrk="0" hangingPunct="1"/>
                      <a:r>
                        <a:rPr lang="en-US" altLang="zh-TW" sz="1400" b="0" i="0" u="none" strike="noStrike" kern="1200" dirty="0">
                          <a:solidFill>
                            <a:srgbClr val="FF0000"/>
                          </a:solidFill>
                          <a:latin typeface="微軟正黑體" pitchFamily="34" charset="-120"/>
                          <a:ea typeface="微軟正黑體" pitchFamily="34" charset="-120"/>
                          <a:cs typeface="+mn-cs"/>
                        </a:rPr>
                        <a:t>(0.43)</a:t>
                      </a:r>
                      <a:endParaRPr lang="zh-TW" altLang="en-US" sz="1400" b="0" i="0" u="none" strike="noStrike" kern="1200" dirty="0">
                        <a:solidFill>
                          <a:srgbClr val="FF0000"/>
                        </a:solidFill>
                        <a:latin typeface="微軟正黑體" pitchFamily="34" charset="-120"/>
                        <a:ea typeface="微軟正黑體" pitchFamily="34" charset="-120"/>
                        <a:cs typeface="+mn-cs"/>
                      </a:endParaRPr>
                    </a:p>
                  </a:txBody>
                  <a:tcPr marL="0" marR="324000" marT="9525" marB="0" anchor="ctr">
                    <a:lnT w="12700" cap="flat" cmpd="sng" algn="ctr">
                      <a:solidFill>
                        <a:schemeClr val="tx1">
                          <a:lumMod val="65000"/>
                          <a:lumOff val="35000"/>
                        </a:schemeClr>
                      </a:solidFill>
                      <a:prstDash val="solid"/>
                      <a:round/>
                      <a:headEnd type="none" w="med" len="med"/>
                      <a:tailEnd type="none" w="med" len="med"/>
                    </a:lnT>
                    <a:noFill/>
                  </a:tcPr>
                </a:tc>
                <a:extLst>
                  <a:ext uri="{0D108BD9-81ED-4DB2-BD59-A6C34878D82A}">
                    <a16:rowId xmlns:a16="http://schemas.microsoft.com/office/drawing/2014/main" val="10006"/>
                  </a:ext>
                </a:extLst>
              </a:tr>
            </a:tbl>
          </a:graphicData>
        </a:graphic>
      </p:graphicFrame>
      <p:sp>
        <p:nvSpPr>
          <p:cNvPr id="15" name="文字方塊 14"/>
          <p:cNvSpPr txBox="1"/>
          <p:nvPr/>
        </p:nvSpPr>
        <p:spPr>
          <a:xfrm>
            <a:off x="755576" y="1691516"/>
            <a:ext cx="5112568" cy="369332"/>
          </a:xfrm>
          <a:prstGeom prst="rect">
            <a:avLst/>
          </a:prstGeom>
          <a:noFill/>
        </p:spPr>
        <p:txBody>
          <a:bodyPr wrap="square" rtlCol="0">
            <a:spAutoFit/>
          </a:bodyPr>
          <a:lstStyle/>
          <a:p>
            <a:pPr fontAlgn="ctr">
              <a:buFont typeface="Arial" pitchFamily="34" charset="0"/>
              <a:buChar char="•"/>
            </a:pPr>
            <a:r>
              <a:rPr lang="zh-TW" altLang="en-US" b="1" dirty="0">
                <a:latin typeface="微軟正黑體" pitchFamily="34" charset="-120"/>
                <a:ea typeface="微軟正黑體" pitchFamily="34" charset="-120"/>
              </a:rPr>
              <a:t>每股營運績效</a:t>
            </a:r>
          </a:p>
        </p:txBody>
      </p:sp>
      <p:sp>
        <p:nvSpPr>
          <p:cNvPr id="35" name="投影片編號版面配置區 34"/>
          <p:cNvSpPr>
            <a:spLocks noGrp="1"/>
          </p:cNvSpPr>
          <p:nvPr>
            <p:ph type="sldNum" sz="quarter" idx="12"/>
          </p:nvPr>
        </p:nvSpPr>
        <p:spPr>
          <a:prstGeom prst="rect">
            <a:avLst/>
          </a:prstGeom>
        </p:spPr>
        <p:txBody>
          <a:bodyPr vert="horz" wrap="square" lIns="91440" tIns="45720" rIns="91440" bIns="45720" numCol="1" anchor="ctr" anchorCtr="0" compatLnSpc="1">
            <a:prstTxWarp prst="textNoShape">
              <a:avLst/>
            </a:prstTxWarp>
          </a:bodyPr>
          <a:lstStyle>
            <a:defPPr>
              <a:defRPr lang="zh-TW"/>
            </a:defPPr>
            <a:lvl1pPr algn="r" rtl="0" eaLnBrk="1" fontAlgn="base" hangingPunct="1">
              <a:spcBef>
                <a:spcPct val="0"/>
              </a:spcBef>
              <a:spcAft>
                <a:spcPct val="0"/>
              </a:spcAft>
              <a:defRPr kumimoji="0" sz="1200" kern="1200">
                <a:solidFill>
                  <a:srgbClr val="898989"/>
                </a:solidFill>
                <a:latin typeface="Calibri" pitchFamily="34" charset="0"/>
                <a:ea typeface="新細明體" pitchFamily="18" charset="-120"/>
                <a:cs typeface="+mn-cs"/>
              </a:defRPr>
            </a:lvl1pPr>
            <a:lvl2pPr marL="457200" algn="l" rtl="0" fontAlgn="base">
              <a:spcBef>
                <a:spcPct val="0"/>
              </a:spcBef>
              <a:spcAft>
                <a:spcPct val="0"/>
              </a:spcAft>
              <a:defRPr kumimoji="1" kern="1200">
                <a:solidFill>
                  <a:schemeClr val="tx1"/>
                </a:solidFill>
                <a:latin typeface="Calibri" pitchFamily="34" charset="0"/>
                <a:ea typeface="新細明體" charset="-120"/>
                <a:cs typeface="+mn-cs"/>
              </a:defRPr>
            </a:lvl2pPr>
            <a:lvl3pPr marL="914400" algn="l" rtl="0" fontAlgn="base">
              <a:spcBef>
                <a:spcPct val="0"/>
              </a:spcBef>
              <a:spcAft>
                <a:spcPct val="0"/>
              </a:spcAft>
              <a:defRPr kumimoji="1" kern="1200">
                <a:solidFill>
                  <a:schemeClr val="tx1"/>
                </a:solidFill>
                <a:latin typeface="Calibri" pitchFamily="34" charset="0"/>
                <a:ea typeface="新細明體" charset="-120"/>
                <a:cs typeface="+mn-cs"/>
              </a:defRPr>
            </a:lvl3pPr>
            <a:lvl4pPr marL="1371600" algn="l" rtl="0" fontAlgn="base">
              <a:spcBef>
                <a:spcPct val="0"/>
              </a:spcBef>
              <a:spcAft>
                <a:spcPct val="0"/>
              </a:spcAft>
              <a:defRPr kumimoji="1" kern="1200">
                <a:solidFill>
                  <a:schemeClr val="tx1"/>
                </a:solidFill>
                <a:latin typeface="Calibri" pitchFamily="34" charset="0"/>
                <a:ea typeface="新細明體" charset="-120"/>
                <a:cs typeface="+mn-cs"/>
              </a:defRPr>
            </a:lvl4pPr>
            <a:lvl5pPr marL="1828800" algn="l" rtl="0" fontAlgn="base">
              <a:spcBef>
                <a:spcPct val="0"/>
              </a:spcBef>
              <a:spcAft>
                <a:spcPct val="0"/>
              </a:spcAft>
              <a:defRPr kumimoji="1" kern="1200">
                <a:solidFill>
                  <a:schemeClr val="tx1"/>
                </a:solidFill>
                <a:latin typeface="Calibri" pitchFamily="34" charset="0"/>
                <a:ea typeface="新細明體" charset="-120"/>
                <a:cs typeface="+mn-cs"/>
              </a:defRPr>
            </a:lvl5pPr>
            <a:lvl6pPr marL="2286000" algn="l" defTabSz="914400" rtl="0" eaLnBrk="1" latinLnBrk="0" hangingPunct="1">
              <a:defRPr kumimoji="1" kern="1200">
                <a:solidFill>
                  <a:schemeClr val="tx1"/>
                </a:solidFill>
                <a:latin typeface="Calibri" pitchFamily="34" charset="0"/>
                <a:ea typeface="新細明體" charset="-120"/>
                <a:cs typeface="+mn-cs"/>
              </a:defRPr>
            </a:lvl6pPr>
            <a:lvl7pPr marL="2743200" algn="l" defTabSz="914400" rtl="0" eaLnBrk="1" latinLnBrk="0" hangingPunct="1">
              <a:defRPr kumimoji="1" kern="1200">
                <a:solidFill>
                  <a:schemeClr val="tx1"/>
                </a:solidFill>
                <a:latin typeface="Calibri" pitchFamily="34" charset="0"/>
                <a:ea typeface="新細明體" charset="-120"/>
                <a:cs typeface="+mn-cs"/>
              </a:defRPr>
            </a:lvl7pPr>
            <a:lvl8pPr marL="3200400" algn="l" defTabSz="914400" rtl="0" eaLnBrk="1" latinLnBrk="0" hangingPunct="1">
              <a:defRPr kumimoji="1" kern="1200">
                <a:solidFill>
                  <a:schemeClr val="tx1"/>
                </a:solidFill>
                <a:latin typeface="Calibri" pitchFamily="34" charset="0"/>
                <a:ea typeface="新細明體" charset="-120"/>
                <a:cs typeface="+mn-cs"/>
              </a:defRPr>
            </a:lvl8pPr>
            <a:lvl9pPr marL="3657600" algn="l" defTabSz="914400" rtl="0" eaLnBrk="1" latinLnBrk="0" hangingPunct="1">
              <a:defRPr kumimoji="1" kern="1200">
                <a:solidFill>
                  <a:schemeClr val="tx1"/>
                </a:solidFill>
                <a:latin typeface="Calibri" pitchFamily="34" charset="0"/>
                <a:ea typeface="新細明體" charset="-120"/>
                <a:cs typeface="+mn-cs"/>
              </a:defRPr>
            </a:lvl9pPr>
          </a:lstStyle>
          <a:p>
            <a:pPr>
              <a:defRPr/>
            </a:pPr>
            <a:fld id="{620B626C-7E9B-45DD-B951-EB10FCB05BC4}" type="slidenum">
              <a:rPr lang="zh-TW" altLang="en-US" smtClean="0"/>
              <a:pPr>
                <a:defRPr/>
              </a:pPr>
              <a:t>19</a:t>
            </a:fld>
            <a:endParaRPr lang="zh-TW" altLang="en-US"/>
          </a:p>
        </p:txBody>
      </p:sp>
      <p:grpSp>
        <p:nvGrpSpPr>
          <p:cNvPr id="2" name="群組 37"/>
          <p:cNvGrpSpPr/>
          <p:nvPr/>
        </p:nvGrpSpPr>
        <p:grpSpPr>
          <a:xfrm>
            <a:off x="971600" y="764704"/>
            <a:ext cx="2520280" cy="912181"/>
            <a:chOff x="827582" y="404663"/>
            <a:chExt cx="3634872" cy="1146719"/>
          </a:xfrm>
        </p:grpSpPr>
        <p:pic>
          <p:nvPicPr>
            <p:cNvPr id="39" name="圖片 38" descr="logo網頁用.png"/>
            <p:cNvPicPr preferRelativeResize="0">
              <a:picLocks noChangeAspect="1"/>
            </p:cNvPicPr>
            <p:nvPr/>
          </p:nvPicPr>
          <p:blipFill>
            <a:blip r:embed="rId2" cstate="print">
              <a:lum bright="20000"/>
            </a:blip>
            <a:srcRect l="8610" t="18591" r="47111" b="17670"/>
            <a:stretch>
              <a:fillRect/>
            </a:stretch>
          </p:blipFill>
          <p:spPr>
            <a:xfrm>
              <a:off x="827582" y="404663"/>
              <a:ext cx="2135903" cy="977135"/>
            </a:xfrm>
            <a:prstGeom prst="rect">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pic>
        <p:sp>
          <p:nvSpPr>
            <p:cNvPr id="40" name="矩形 39"/>
            <p:cNvSpPr/>
            <p:nvPr/>
          </p:nvSpPr>
          <p:spPr>
            <a:xfrm>
              <a:off x="2539006" y="1030101"/>
              <a:ext cx="1923448" cy="521281"/>
            </a:xfrm>
            <a:prstGeom prst="rect">
              <a:avLst/>
            </a:prstGeom>
          </p:spPr>
          <p:txBody>
            <a:bodyPr wrap="none">
              <a:spAutoFit/>
            </a:bodyPr>
            <a:lstStyle/>
            <a:p>
              <a:pPr marL="285750" lvl="1" indent="-285750" defTabSz="1244600">
                <a:lnSpc>
                  <a:spcPct val="90000"/>
                </a:lnSpc>
                <a:spcAft>
                  <a:spcPct val="15000"/>
                </a:spcAft>
              </a:pPr>
              <a:r>
                <a:rPr lang="zh-TW" altLang="en-US" sz="2800" b="1" dirty="0">
                  <a:solidFill>
                    <a:schemeClr val="bg2">
                      <a:lumMod val="25000"/>
                    </a:schemeClr>
                  </a:solidFill>
                  <a:latin typeface="微軟正黑體" pitchFamily="34" charset="-120"/>
                  <a:ea typeface="微軟正黑體" pitchFamily="34" charset="-120"/>
                </a:rPr>
                <a:t>財務表現</a:t>
              </a:r>
            </a:p>
          </p:txBody>
        </p:sp>
      </p:grpSp>
      <p:sp>
        <p:nvSpPr>
          <p:cNvPr id="8" name="文字方塊 7"/>
          <p:cNvSpPr txBox="1"/>
          <p:nvPr/>
        </p:nvSpPr>
        <p:spPr>
          <a:xfrm>
            <a:off x="899592" y="6165304"/>
            <a:ext cx="6768752" cy="461665"/>
          </a:xfrm>
          <a:prstGeom prst="rect">
            <a:avLst/>
          </a:prstGeom>
          <a:noFill/>
        </p:spPr>
        <p:txBody>
          <a:bodyPr wrap="square" rtlCol="0">
            <a:spAutoFit/>
          </a:bodyPr>
          <a:lstStyle/>
          <a:p>
            <a:r>
              <a:rPr lang="zh-TW" altLang="en-US" sz="1200" dirty="0">
                <a:highlight>
                  <a:srgbClr val="FFFFFF"/>
                </a:highlight>
                <a:latin typeface="微軟正黑體" pitchFamily="34" charset="-120"/>
                <a:ea typeface="微軟正黑體" pitchFamily="34" charset="-120"/>
              </a:rPr>
              <a:t>註</a:t>
            </a:r>
            <a:r>
              <a:rPr lang="en-US" altLang="zh-TW" sz="1200" dirty="0">
                <a:highlight>
                  <a:srgbClr val="FFFFFF"/>
                </a:highlight>
                <a:latin typeface="微軟正黑體" pitchFamily="34" charset="-120"/>
                <a:ea typeface="微軟正黑體" pitchFamily="34" charset="-120"/>
              </a:rPr>
              <a:t>1</a:t>
            </a:r>
            <a:r>
              <a:rPr lang="zh-TW" altLang="en-US" sz="1200" dirty="0">
                <a:highlight>
                  <a:srgbClr val="FFFFFF"/>
                </a:highlight>
                <a:latin typeface="微軟正黑體" pitchFamily="34" charset="-120"/>
                <a:ea typeface="微軟正黑體" pitchFamily="34" charset="-120"/>
              </a:rPr>
              <a:t>：</a:t>
            </a:r>
            <a:r>
              <a:rPr lang="en-US" altLang="zh-TW" sz="1200" dirty="0">
                <a:highlight>
                  <a:srgbClr val="FFFFFF"/>
                </a:highlight>
                <a:latin typeface="微軟正黑體" pitchFamily="34" charset="-120"/>
                <a:ea typeface="微軟正黑體" pitchFamily="34" charset="-120"/>
              </a:rPr>
              <a:t>2022</a:t>
            </a:r>
            <a:r>
              <a:rPr lang="zh-TW" altLang="en-US" sz="1200" dirty="0">
                <a:highlight>
                  <a:srgbClr val="FFFFFF"/>
                </a:highlight>
                <a:latin typeface="微軟正黑體" pitchFamily="34" charset="-120"/>
                <a:ea typeface="微軟正黑體" pitchFamily="34" charset="-120"/>
              </a:rPr>
              <a:t>年盈餘分配案 待股東會</a:t>
            </a:r>
            <a:r>
              <a:rPr lang="zh-TW" altLang="en-US" sz="1200" dirty="0">
                <a:latin typeface="微軟正黑體" pitchFamily="34" charset="-120"/>
                <a:ea typeface="微軟正黑體" pitchFamily="34" charset="-120"/>
              </a:rPr>
              <a:t>決議通過。</a:t>
            </a:r>
            <a:endParaRPr lang="en-US" altLang="zh-TW" sz="1200" dirty="0">
              <a:latin typeface="微軟正黑體" pitchFamily="34" charset="-120"/>
              <a:ea typeface="微軟正黑體" pitchFamily="34" charset="-120"/>
            </a:endParaRPr>
          </a:p>
          <a:p>
            <a:r>
              <a:rPr lang="zh-TW" altLang="en-US" sz="1200" dirty="0">
                <a:latin typeface="微軟正黑體" pitchFamily="34" charset="-120"/>
                <a:ea typeface="微軟正黑體" pitchFamily="34" charset="-120"/>
              </a:rPr>
              <a:t>註</a:t>
            </a:r>
            <a:r>
              <a:rPr lang="en-US" altLang="zh-TW" sz="1200" dirty="0">
                <a:latin typeface="微軟正黑體" pitchFamily="34" charset="-120"/>
                <a:ea typeface="微軟正黑體" pitchFamily="34" charset="-120"/>
              </a:rPr>
              <a:t>2</a:t>
            </a:r>
            <a:r>
              <a:rPr lang="zh-TW" altLang="en-US" sz="1200" dirty="0">
                <a:latin typeface="微軟正黑體" pitchFamily="34" charset="-120"/>
                <a:ea typeface="微軟正黑體" pitchFamily="34" charset="-120"/>
              </a:rPr>
              <a:t>：</a:t>
            </a:r>
            <a:r>
              <a:rPr lang="en-US" altLang="zh-TW" sz="1200" dirty="0">
                <a:latin typeface="微軟正黑體" pitchFamily="34" charset="-120"/>
                <a:ea typeface="微軟正黑體" pitchFamily="34" charset="-120"/>
              </a:rPr>
              <a:t>2021</a:t>
            </a:r>
            <a:r>
              <a:rPr lang="zh-TW" altLang="en-US" sz="1200" dirty="0">
                <a:latin typeface="微軟正黑體" pitchFamily="34" charset="-120"/>
                <a:ea typeface="微軟正黑體" pitchFamily="34" charset="-120"/>
              </a:rPr>
              <a:t>年每股盈餘追溯調整。</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7" name="標題 1"/>
          <p:cNvSpPr>
            <a:spLocks noGrp="1"/>
          </p:cNvSpPr>
          <p:nvPr>
            <p:ph type="title"/>
          </p:nvPr>
        </p:nvSpPr>
        <p:spPr>
          <a:xfrm>
            <a:off x="914400" y="908720"/>
            <a:ext cx="8229600" cy="936154"/>
          </a:xfrm>
        </p:spPr>
        <p:txBody>
          <a:bodyPr>
            <a:normAutofit/>
          </a:bodyPr>
          <a:lstStyle/>
          <a:p>
            <a:pPr eaLnBrk="1" hangingPunct="1"/>
            <a:r>
              <a:rPr lang="zh-TW" altLang="en-US"/>
              <a:t>免責聲明</a:t>
            </a:r>
          </a:p>
        </p:txBody>
      </p:sp>
      <p:sp>
        <p:nvSpPr>
          <p:cNvPr id="9218" name="內容版面配置區 2"/>
          <p:cNvSpPr>
            <a:spLocks noGrp="1"/>
          </p:cNvSpPr>
          <p:nvPr>
            <p:ph idx="1"/>
          </p:nvPr>
        </p:nvSpPr>
        <p:spPr>
          <a:xfrm>
            <a:off x="914400" y="2036215"/>
            <a:ext cx="7942263" cy="3916363"/>
          </a:xfrm>
        </p:spPr>
        <p:txBody>
          <a:bodyPr>
            <a:normAutofit/>
          </a:bodyPr>
          <a:lstStyle/>
          <a:p>
            <a:pPr marL="358775" indent="457200" eaLnBrk="1" hangingPunct="1">
              <a:lnSpc>
                <a:spcPct val="150000"/>
              </a:lnSpc>
              <a:spcBef>
                <a:spcPts val="600"/>
              </a:spcBef>
              <a:buFont typeface="Wingdings" pitchFamily="2" charset="2"/>
              <a:buChar char="Ø"/>
            </a:pPr>
            <a:r>
              <a:rPr lang="zh-TW" altLang="en-US" dirty="0"/>
              <a:t>本簡報資料所提供之資訊將不會因任何新的資訊或任何的狀況產生而</a:t>
            </a:r>
            <a:endParaRPr lang="en-US" altLang="zh-TW" dirty="0"/>
          </a:p>
          <a:p>
            <a:pPr marL="358775" indent="457200" eaLnBrk="1" hangingPunct="1">
              <a:lnSpc>
                <a:spcPct val="150000"/>
              </a:lnSpc>
              <a:spcBef>
                <a:spcPts val="600"/>
              </a:spcBef>
            </a:pPr>
            <a:r>
              <a:rPr lang="zh-TW" altLang="en-US" dirty="0"/>
              <a:t>更新相關資訊。</a:t>
            </a:r>
            <a:endParaRPr lang="en-US" altLang="zh-TW" dirty="0"/>
          </a:p>
          <a:p>
            <a:pPr marL="358775" indent="457200" eaLnBrk="1" hangingPunct="1">
              <a:lnSpc>
                <a:spcPct val="150000"/>
              </a:lnSpc>
              <a:spcBef>
                <a:spcPts val="600"/>
              </a:spcBef>
              <a:buFont typeface="Wingdings" pitchFamily="2" charset="2"/>
              <a:buChar char="Ø"/>
            </a:pPr>
            <a:r>
              <a:rPr lang="zh-TW" altLang="en-US" dirty="0"/>
              <a:t>大亞電線電纜股份有限公司並不負有更新或修正本簡報資料內容之責</a:t>
            </a:r>
            <a:endParaRPr lang="en-US" altLang="zh-TW" dirty="0"/>
          </a:p>
          <a:p>
            <a:pPr marL="358775" indent="457200" eaLnBrk="1" hangingPunct="1">
              <a:lnSpc>
                <a:spcPct val="150000"/>
              </a:lnSpc>
              <a:spcBef>
                <a:spcPts val="600"/>
              </a:spcBef>
            </a:pPr>
            <a:r>
              <a:rPr lang="zh-TW" altLang="en-US" dirty="0"/>
              <a:t>任。</a:t>
            </a:r>
            <a:endParaRPr lang="en-US" altLang="zh-TW" dirty="0"/>
          </a:p>
          <a:p>
            <a:pPr marL="358775" indent="457200" eaLnBrk="1" hangingPunct="1">
              <a:lnSpc>
                <a:spcPct val="150000"/>
              </a:lnSpc>
              <a:spcBef>
                <a:spcPts val="600"/>
              </a:spcBef>
              <a:buFont typeface="Wingdings" pitchFamily="2" charset="2"/>
              <a:buChar char="Ø"/>
            </a:pPr>
            <a:r>
              <a:rPr lang="zh-TW" altLang="en-US" dirty="0"/>
              <a:t>本簡報資料中所提供之資訊並未明示、暗示或保證其具有正確性、完</a:t>
            </a:r>
            <a:endParaRPr lang="en-US" altLang="zh-TW" dirty="0"/>
          </a:p>
          <a:p>
            <a:pPr marL="358775" indent="457200" eaLnBrk="1" hangingPunct="1">
              <a:lnSpc>
                <a:spcPct val="150000"/>
              </a:lnSpc>
              <a:spcBef>
                <a:spcPts val="600"/>
              </a:spcBef>
            </a:pPr>
            <a:r>
              <a:rPr lang="zh-TW" altLang="en-US" dirty="0"/>
              <a:t>整性，亦不代表本公司、產業狀況或後續重大發展的完整論述。</a:t>
            </a:r>
            <a:endParaRPr lang="en-US" altLang="zh-TW"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投影片編號版面配置區 27"/>
          <p:cNvSpPr>
            <a:spLocks noGrp="1"/>
          </p:cNvSpPr>
          <p:nvPr>
            <p:ph type="sldNum" sz="quarter" idx="12"/>
          </p:nvPr>
        </p:nvSpPr>
        <p:spPr>
          <a:prstGeom prst="rect">
            <a:avLst/>
          </a:prstGeom>
        </p:spPr>
        <p:txBody>
          <a:bodyPr vert="horz" wrap="square" lIns="91440" tIns="45720" rIns="91440" bIns="45720" numCol="1" anchor="ctr" anchorCtr="0" compatLnSpc="1">
            <a:prstTxWarp prst="textNoShape">
              <a:avLst/>
            </a:prstTxWarp>
          </a:bodyPr>
          <a:lstStyle>
            <a:defPPr>
              <a:defRPr lang="zh-TW"/>
            </a:defPPr>
            <a:lvl1pPr algn="r" rtl="0" eaLnBrk="1" fontAlgn="base" hangingPunct="1">
              <a:spcBef>
                <a:spcPct val="0"/>
              </a:spcBef>
              <a:spcAft>
                <a:spcPct val="0"/>
              </a:spcAft>
              <a:defRPr kumimoji="0" sz="1200" kern="1200">
                <a:solidFill>
                  <a:srgbClr val="898989"/>
                </a:solidFill>
                <a:latin typeface="Calibri" pitchFamily="34" charset="0"/>
                <a:ea typeface="新細明體" pitchFamily="18" charset="-120"/>
                <a:cs typeface="+mn-cs"/>
              </a:defRPr>
            </a:lvl1pPr>
            <a:lvl2pPr marL="457200" algn="l" rtl="0" fontAlgn="base">
              <a:spcBef>
                <a:spcPct val="0"/>
              </a:spcBef>
              <a:spcAft>
                <a:spcPct val="0"/>
              </a:spcAft>
              <a:defRPr kumimoji="1" kern="1200">
                <a:solidFill>
                  <a:schemeClr val="tx1"/>
                </a:solidFill>
                <a:latin typeface="Calibri" pitchFamily="34" charset="0"/>
                <a:ea typeface="新細明體" charset="-120"/>
                <a:cs typeface="+mn-cs"/>
              </a:defRPr>
            </a:lvl2pPr>
            <a:lvl3pPr marL="914400" algn="l" rtl="0" fontAlgn="base">
              <a:spcBef>
                <a:spcPct val="0"/>
              </a:spcBef>
              <a:spcAft>
                <a:spcPct val="0"/>
              </a:spcAft>
              <a:defRPr kumimoji="1" kern="1200">
                <a:solidFill>
                  <a:schemeClr val="tx1"/>
                </a:solidFill>
                <a:latin typeface="Calibri" pitchFamily="34" charset="0"/>
                <a:ea typeface="新細明體" charset="-120"/>
                <a:cs typeface="+mn-cs"/>
              </a:defRPr>
            </a:lvl3pPr>
            <a:lvl4pPr marL="1371600" algn="l" rtl="0" fontAlgn="base">
              <a:spcBef>
                <a:spcPct val="0"/>
              </a:spcBef>
              <a:spcAft>
                <a:spcPct val="0"/>
              </a:spcAft>
              <a:defRPr kumimoji="1" kern="1200">
                <a:solidFill>
                  <a:schemeClr val="tx1"/>
                </a:solidFill>
                <a:latin typeface="Calibri" pitchFamily="34" charset="0"/>
                <a:ea typeface="新細明體" charset="-120"/>
                <a:cs typeface="+mn-cs"/>
              </a:defRPr>
            </a:lvl4pPr>
            <a:lvl5pPr marL="1828800" algn="l" rtl="0" fontAlgn="base">
              <a:spcBef>
                <a:spcPct val="0"/>
              </a:spcBef>
              <a:spcAft>
                <a:spcPct val="0"/>
              </a:spcAft>
              <a:defRPr kumimoji="1" kern="1200">
                <a:solidFill>
                  <a:schemeClr val="tx1"/>
                </a:solidFill>
                <a:latin typeface="Calibri" pitchFamily="34" charset="0"/>
                <a:ea typeface="新細明體" charset="-120"/>
                <a:cs typeface="+mn-cs"/>
              </a:defRPr>
            </a:lvl5pPr>
            <a:lvl6pPr marL="2286000" algn="l" defTabSz="914400" rtl="0" eaLnBrk="1" latinLnBrk="0" hangingPunct="1">
              <a:defRPr kumimoji="1" kern="1200">
                <a:solidFill>
                  <a:schemeClr val="tx1"/>
                </a:solidFill>
                <a:latin typeface="Calibri" pitchFamily="34" charset="0"/>
                <a:ea typeface="新細明體" charset="-120"/>
                <a:cs typeface="+mn-cs"/>
              </a:defRPr>
            </a:lvl6pPr>
            <a:lvl7pPr marL="2743200" algn="l" defTabSz="914400" rtl="0" eaLnBrk="1" latinLnBrk="0" hangingPunct="1">
              <a:defRPr kumimoji="1" kern="1200">
                <a:solidFill>
                  <a:schemeClr val="tx1"/>
                </a:solidFill>
                <a:latin typeface="Calibri" pitchFamily="34" charset="0"/>
                <a:ea typeface="新細明體" charset="-120"/>
                <a:cs typeface="+mn-cs"/>
              </a:defRPr>
            </a:lvl7pPr>
            <a:lvl8pPr marL="3200400" algn="l" defTabSz="914400" rtl="0" eaLnBrk="1" latinLnBrk="0" hangingPunct="1">
              <a:defRPr kumimoji="1" kern="1200">
                <a:solidFill>
                  <a:schemeClr val="tx1"/>
                </a:solidFill>
                <a:latin typeface="Calibri" pitchFamily="34" charset="0"/>
                <a:ea typeface="新細明體" charset="-120"/>
                <a:cs typeface="+mn-cs"/>
              </a:defRPr>
            </a:lvl8pPr>
            <a:lvl9pPr marL="3657600" algn="l" defTabSz="914400" rtl="0" eaLnBrk="1" latinLnBrk="0" hangingPunct="1">
              <a:defRPr kumimoji="1" kern="1200">
                <a:solidFill>
                  <a:schemeClr val="tx1"/>
                </a:solidFill>
                <a:latin typeface="Calibri" pitchFamily="34" charset="0"/>
                <a:ea typeface="新細明體" charset="-120"/>
                <a:cs typeface="+mn-cs"/>
              </a:defRPr>
            </a:lvl9pPr>
          </a:lstStyle>
          <a:p>
            <a:pPr>
              <a:defRPr/>
            </a:pPr>
            <a:fld id="{620B626C-7E9B-45DD-B951-EB10FCB05BC4}" type="slidenum">
              <a:rPr lang="zh-TW" altLang="en-US" smtClean="0"/>
              <a:pPr>
                <a:defRPr/>
              </a:pPr>
              <a:t>20</a:t>
            </a:fld>
            <a:endParaRPr lang="zh-TW" altLang="en-US"/>
          </a:p>
        </p:txBody>
      </p:sp>
      <p:sp>
        <p:nvSpPr>
          <p:cNvPr id="12" name="文字方塊 11"/>
          <p:cNvSpPr txBox="1"/>
          <p:nvPr/>
        </p:nvSpPr>
        <p:spPr>
          <a:xfrm>
            <a:off x="683568" y="1715630"/>
            <a:ext cx="5112568" cy="369332"/>
          </a:xfrm>
          <a:prstGeom prst="rect">
            <a:avLst/>
          </a:prstGeom>
          <a:noFill/>
        </p:spPr>
        <p:txBody>
          <a:bodyPr wrap="square" rtlCol="0">
            <a:spAutoFit/>
          </a:bodyPr>
          <a:lstStyle/>
          <a:p>
            <a:pPr>
              <a:buFont typeface="Arial" pitchFamily="34" charset="0"/>
              <a:buChar char="•"/>
              <a:defRPr sz="1800" b="1" i="0" u="none" strike="noStrike" kern="1200" baseline="0">
                <a:solidFill>
                  <a:prstClr val="black"/>
                </a:solidFill>
                <a:latin typeface="微軟正黑體" pitchFamily="34" charset="-120"/>
                <a:ea typeface="微軟正黑體" pitchFamily="34" charset="-120"/>
                <a:cs typeface="+mn-cs"/>
              </a:defRPr>
            </a:pPr>
            <a:r>
              <a:rPr lang="zh-TW" altLang="en-US" dirty="0">
                <a:latin typeface="微軟正黑體" pitchFamily="34" charset="-120"/>
                <a:ea typeface="微軟正黑體" pitchFamily="34" charset="-120"/>
              </a:rPr>
              <a:t>綠電產業績效</a:t>
            </a:r>
            <a:endParaRPr lang="zh-TW" altLang="zh-TW" dirty="0">
              <a:latin typeface="微軟正黑體" pitchFamily="34" charset="-120"/>
              <a:ea typeface="微軟正黑體" pitchFamily="34" charset="-120"/>
            </a:endParaRPr>
          </a:p>
        </p:txBody>
      </p:sp>
      <p:grpSp>
        <p:nvGrpSpPr>
          <p:cNvPr id="2" name="群組 32"/>
          <p:cNvGrpSpPr/>
          <p:nvPr/>
        </p:nvGrpSpPr>
        <p:grpSpPr>
          <a:xfrm>
            <a:off x="827585" y="692695"/>
            <a:ext cx="2592288" cy="864097"/>
            <a:chOff x="827582" y="404663"/>
            <a:chExt cx="3634872" cy="1146719"/>
          </a:xfrm>
        </p:grpSpPr>
        <p:pic>
          <p:nvPicPr>
            <p:cNvPr id="34" name="圖片 33" descr="logo網頁用.png"/>
            <p:cNvPicPr preferRelativeResize="0">
              <a:picLocks noChangeAspect="1"/>
            </p:cNvPicPr>
            <p:nvPr/>
          </p:nvPicPr>
          <p:blipFill>
            <a:blip r:embed="rId3" cstate="print">
              <a:lum bright="20000"/>
            </a:blip>
            <a:srcRect l="8610" t="18591" r="47111" b="17670"/>
            <a:stretch>
              <a:fillRect/>
            </a:stretch>
          </p:blipFill>
          <p:spPr>
            <a:xfrm>
              <a:off x="827582" y="404663"/>
              <a:ext cx="2135903" cy="977135"/>
            </a:xfrm>
            <a:prstGeom prst="rect">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pic>
        <p:sp>
          <p:nvSpPr>
            <p:cNvPr id="35" name="矩形 34"/>
            <p:cNvSpPr/>
            <p:nvPr/>
          </p:nvSpPr>
          <p:spPr>
            <a:xfrm>
              <a:off x="2539006" y="1030101"/>
              <a:ext cx="1923448" cy="521281"/>
            </a:xfrm>
            <a:prstGeom prst="rect">
              <a:avLst/>
            </a:prstGeom>
          </p:spPr>
          <p:txBody>
            <a:bodyPr wrap="none">
              <a:spAutoFit/>
            </a:bodyPr>
            <a:lstStyle/>
            <a:p>
              <a:pPr marL="285750" lvl="1" indent="-285750" defTabSz="1244600">
                <a:lnSpc>
                  <a:spcPct val="90000"/>
                </a:lnSpc>
                <a:spcAft>
                  <a:spcPct val="15000"/>
                </a:spcAft>
              </a:pPr>
              <a:r>
                <a:rPr lang="zh-TW" altLang="en-US" sz="2800" b="1" dirty="0">
                  <a:solidFill>
                    <a:schemeClr val="bg2">
                      <a:lumMod val="25000"/>
                    </a:schemeClr>
                  </a:solidFill>
                  <a:latin typeface="微軟正黑體" pitchFamily="34" charset="-120"/>
                  <a:ea typeface="微軟正黑體" pitchFamily="34" charset="-120"/>
                </a:rPr>
                <a:t>財務表現</a:t>
              </a:r>
            </a:p>
          </p:txBody>
        </p:sp>
      </p:grpSp>
      <p:graphicFrame>
        <p:nvGraphicFramePr>
          <p:cNvPr id="5" name="圖表 4">
            <a:extLst>
              <a:ext uri="{FF2B5EF4-FFF2-40B4-BE49-F238E27FC236}">
                <a16:creationId xmlns:a16="http://schemas.microsoft.com/office/drawing/2014/main" id="{3E93DA55-550A-606D-4699-2A85C8805838}"/>
              </a:ext>
            </a:extLst>
          </p:cNvPr>
          <p:cNvGraphicFramePr>
            <a:graphicFrameLocks/>
          </p:cNvGraphicFramePr>
          <p:nvPr>
            <p:extLst>
              <p:ext uri="{D42A27DB-BD31-4B8C-83A1-F6EECF244321}">
                <p14:modId xmlns:p14="http://schemas.microsoft.com/office/powerpoint/2010/main" val="3074737864"/>
              </p:ext>
            </p:extLst>
          </p:nvPr>
        </p:nvGraphicFramePr>
        <p:xfrm>
          <a:off x="467544" y="2084962"/>
          <a:ext cx="8352928" cy="3970786"/>
        </p:xfrm>
        <a:graphic>
          <a:graphicData uri="http://schemas.openxmlformats.org/drawingml/2006/chart">
            <c:chart xmlns:c="http://schemas.openxmlformats.org/drawingml/2006/chart" xmlns:r="http://schemas.openxmlformats.org/officeDocument/2006/relationships" r:id="rId4"/>
          </a:graphicData>
        </a:graphic>
      </p:graphicFrame>
      <p:sp>
        <p:nvSpPr>
          <p:cNvPr id="6" name="文字方塊 5">
            <a:extLst>
              <a:ext uri="{FF2B5EF4-FFF2-40B4-BE49-F238E27FC236}">
                <a16:creationId xmlns:a16="http://schemas.microsoft.com/office/drawing/2014/main" id="{CE834CC1-F7EB-6FB1-10E2-C3015199F06B}"/>
              </a:ext>
            </a:extLst>
          </p:cNvPr>
          <p:cNvSpPr txBox="1"/>
          <p:nvPr/>
        </p:nvSpPr>
        <p:spPr>
          <a:xfrm>
            <a:off x="827585" y="6194247"/>
            <a:ext cx="6894511" cy="461665"/>
          </a:xfrm>
          <a:prstGeom prst="rect">
            <a:avLst/>
          </a:prstGeom>
          <a:noFill/>
        </p:spPr>
        <p:txBody>
          <a:bodyPr wrap="square">
            <a:spAutoFit/>
          </a:bodyPr>
          <a:lstStyle/>
          <a:p>
            <a:r>
              <a:rPr lang="zh-TW" altLang="en-US" sz="1200" dirty="0">
                <a:latin typeface="微軟正黑體" pitchFamily="34" charset="-120"/>
                <a:ea typeface="微軟正黑體" pitchFamily="34" charset="-120"/>
              </a:rPr>
              <a:t>註</a:t>
            </a:r>
            <a:r>
              <a:rPr lang="en-US" altLang="zh-TW" sz="1200" dirty="0">
                <a:latin typeface="微軟正黑體" pitchFamily="34" charset="-120"/>
                <a:ea typeface="微軟正黑體" pitchFamily="34" charset="-120"/>
              </a:rPr>
              <a:t>1</a:t>
            </a:r>
            <a:r>
              <a:rPr lang="zh-TW" altLang="en-US" sz="1200" dirty="0">
                <a:latin typeface="微軟正黑體" pitchFamily="34" charset="-120"/>
                <a:ea typeface="微軟正黑體" pitchFamily="34" charset="-120"/>
              </a:rPr>
              <a:t> ：心忠學甲案總裝置容量</a:t>
            </a:r>
            <a:r>
              <a:rPr lang="en-US" altLang="zh-TW" sz="1200" dirty="0">
                <a:latin typeface="微軟正黑體" pitchFamily="34" charset="-120"/>
                <a:ea typeface="微軟正黑體" pitchFamily="34" charset="-120"/>
              </a:rPr>
              <a:t>75,969.60kwp</a:t>
            </a:r>
            <a:r>
              <a:rPr lang="zh-TW" altLang="en-US" sz="1200" dirty="0">
                <a:latin typeface="微軟正黑體" pitchFamily="34" charset="-120"/>
                <a:ea typeface="微軟正黑體" pitchFamily="34" charset="-120"/>
              </a:rPr>
              <a:t>，於</a:t>
            </a:r>
            <a:r>
              <a:rPr lang="en-US" altLang="zh-TW" sz="1200" dirty="0">
                <a:latin typeface="微軟正黑體" pitchFamily="34" charset="-120"/>
                <a:ea typeface="微軟正黑體" pitchFamily="34" charset="-120"/>
              </a:rPr>
              <a:t>2020/12/8</a:t>
            </a:r>
            <a:r>
              <a:rPr lang="zh-TW" altLang="en-US" sz="1200" dirty="0">
                <a:latin typeface="微軟正黑體" pitchFamily="34" charset="-120"/>
                <a:ea typeface="微軟正黑體" pitchFamily="34" charset="-120"/>
              </a:rPr>
              <a:t>掛表發電。</a:t>
            </a:r>
            <a:endParaRPr lang="en-US" altLang="zh-TW" sz="1200" dirty="0">
              <a:latin typeface="微軟正黑體" pitchFamily="34" charset="-120"/>
              <a:ea typeface="微軟正黑體" pitchFamily="34" charset="-120"/>
            </a:endParaRPr>
          </a:p>
          <a:p>
            <a:r>
              <a:rPr lang="zh-TW" altLang="en-US" sz="1200" dirty="0">
                <a:latin typeface="微軟正黑體" pitchFamily="34" charset="-120"/>
                <a:ea typeface="微軟正黑體" pitchFamily="34" charset="-120"/>
              </a:rPr>
              <a:t>註</a:t>
            </a:r>
            <a:r>
              <a:rPr lang="en-US" altLang="zh-TW" sz="1200" dirty="0">
                <a:latin typeface="微軟正黑體" pitchFamily="34" charset="-120"/>
                <a:ea typeface="微軟正黑體" pitchFamily="34" charset="-120"/>
              </a:rPr>
              <a:t>2</a:t>
            </a:r>
            <a:r>
              <a:rPr lang="zh-TW" altLang="en-US" sz="1200" dirty="0">
                <a:latin typeface="微軟正黑體" pitchFamily="34" charset="-120"/>
                <a:ea typeface="微軟正黑體" pitchFamily="34" charset="-120"/>
              </a:rPr>
              <a:t> ：志光七股案總裝置容量</a:t>
            </a:r>
            <a:r>
              <a:rPr lang="en-US" altLang="zh-TW" sz="1200" dirty="0">
                <a:latin typeface="微軟正黑體" pitchFamily="34" charset="-120"/>
                <a:ea typeface="微軟正黑體" pitchFamily="34" charset="-120"/>
              </a:rPr>
              <a:t>85,712.4kwp</a:t>
            </a:r>
            <a:r>
              <a:rPr lang="zh-TW" altLang="en-US" sz="1200" dirty="0">
                <a:latin typeface="微軟正黑體" pitchFamily="34" charset="-120"/>
                <a:ea typeface="微軟正黑體" pitchFamily="34" charset="-120"/>
              </a:rPr>
              <a:t> ，於</a:t>
            </a:r>
            <a:r>
              <a:rPr lang="en-US" altLang="zh-TW" sz="1200" dirty="0">
                <a:latin typeface="微軟正黑體" pitchFamily="34" charset="-120"/>
                <a:ea typeface="微軟正黑體" pitchFamily="34" charset="-120"/>
              </a:rPr>
              <a:t>2022/11/28</a:t>
            </a:r>
            <a:r>
              <a:rPr lang="zh-TW" altLang="en-US" sz="1200" dirty="0">
                <a:latin typeface="微軟正黑體" pitchFamily="34" charset="-120"/>
                <a:ea typeface="微軟正黑體" pitchFamily="34" charset="-120"/>
              </a:rPr>
              <a:t>掛表發電</a:t>
            </a:r>
            <a:endParaRPr lang="zh-TW" altLang="en-US" sz="1200"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投影片編號版面配置區 27"/>
          <p:cNvSpPr>
            <a:spLocks noGrp="1"/>
          </p:cNvSpPr>
          <p:nvPr>
            <p:ph type="sldNum" sz="quarter" idx="12"/>
          </p:nvPr>
        </p:nvSpPr>
        <p:spPr>
          <a:prstGeom prst="rect">
            <a:avLst/>
          </a:prstGeom>
        </p:spPr>
        <p:txBody>
          <a:bodyPr vert="horz" wrap="square" lIns="91440" tIns="45720" rIns="91440" bIns="45720" numCol="1" anchor="ctr" anchorCtr="0" compatLnSpc="1">
            <a:prstTxWarp prst="textNoShape">
              <a:avLst/>
            </a:prstTxWarp>
          </a:bodyPr>
          <a:lstStyle>
            <a:defPPr>
              <a:defRPr lang="zh-TW"/>
            </a:defPPr>
            <a:lvl1pPr algn="r" rtl="0" eaLnBrk="1" fontAlgn="base" hangingPunct="1">
              <a:spcBef>
                <a:spcPct val="0"/>
              </a:spcBef>
              <a:spcAft>
                <a:spcPct val="0"/>
              </a:spcAft>
              <a:defRPr kumimoji="0" sz="1200" kern="1200">
                <a:solidFill>
                  <a:srgbClr val="898989"/>
                </a:solidFill>
                <a:latin typeface="Calibri" pitchFamily="34" charset="0"/>
                <a:ea typeface="新細明體" pitchFamily="18" charset="-120"/>
                <a:cs typeface="+mn-cs"/>
              </a:defRPr>
            </a:lvl1pPr>
            <a:lvl2pPr marL="457200" algn="l" rtl="0" fontAlgn="base">
              <a:spcBef>
                <a:spcPct val="0"/>
              </a:spcBef>
              <a:spcAft>
                <a:spcPct val="0"/>
              </a:spcAft>
              <a:defRPr kumimoji="1" kern="1200">
                <a:solidFill>
                  <a:schemeClr val="tx1"/>
                </a:solidFill>
                <a:latin typeface="Calibri" pitchFamily="34" charset="0"/>
                <a:ea typeface="新細明體" charset="-120"/>
                <a:cs typeface="+mn-cs"/>
              </a:defRPr>
            </a:lvl2pPr>
            <a:lvl3pPr marL="914400" algn="l" rtl="0" fontAlgn="base">
              <a:spcBef>
                <a:spcPct val="0"/>
              </a:spcBef>
              <a:spcAft>
                <a:spcPct val="0"/>
              </a:spcAft>
              <a:defRPr kumimoji="1" kern="1200">
                <a:solidFill>
                  <a:schemeClr val="tx1"/>
                </a:solidFill>
                <a:latin typeface="Calibri" pitchFamily="34" charset="0"/>
                <a:ea typeface="新細明體" charset="-120"/>
                <a:cs typeface="+mn-cs"/>
              </a:defRPr>
            </a:lvl3pPr>
            <a:lvl4pPr marL="1371600" algn="l" rtl="0" fontAlgn="base">
              <a:spcBef>
                <a:spcPct val="0"/>
              </a:spcBef>
              <a:spcAft>
                <a:spcPct val="0"/>
              </a:spcAft>
              <a:defRPr kumimoji="1" kern="1200">
                <a:solidFill>
                  <a:schemeClr val="tx1"/>
                </a:solidFill>
                <a:latin typeface="Calibri" pitchFamily="34" charset="0"/>
                <a:ea typeface="新細明體" charset="-120"/>
                <a:cs typeface="+mn-cs"/>
              </a:defRPr>
            </a:lvl4pPr>
            <a:lvl5pPr marL="1828800" algn="l" rtl="0" fontAlgn="base">
              <a:spcBef>
                <a:spcPct val="0"/>
              </a:spcBef>
              <a:spcAft>
                <a:spcPct val="0"/>
              </a:spcAft>
              <a:defRPr kumimoji="1" kern="1200">
                <a:solidFill>
                  <a:schemeClr val="tx1"/>
                </a:solidFill>
                <a:latin typeface="Calibri" pitchFamily="34" charset="0"/>
                <a:ea typeface="新細明體" charset="-120"/>
                <a:cs typeface="+mn-cs"/>
              </a:defRPr>
            </a:lvl5pPr>
            <a:lvl6pPr marL="2286000" algn="l" defTabSz="914400" rtl="0" eaLnBrk="1" latinLnBrk="0" hangingPunct="1">
              <a:defRPr kumimoji="1" kern="1200">
                <a:solidFill>
                  <a:schemeClr val="tx1"/>
                </a:solidFill>
                <a:latin typeface="Calibri" pitchFamily="34" charset="0"/>
                <a:ea typeface="新細明體" charset="-120"/>
                <a:cs typeface="+mn-cs"/>
              </a:defRPr>
            </a:lvl6pPr>
            <a:lvl7pPr marL="2743200" algn="l" defTabSz="914400" rtl="0" eaLnBrk="1" latinLnBrk="0" hangingPunct="1">
              <a:defRPr kumimoji="1" kern="1200">
                <a:solidFill>
                  <a:schemeClr val="tx1"/>
                </a:solidFill>
                <a:latin typeface="Calibri" pitchFamily="34" charset="0"/>
                <a:ea typeface="新細明體" charset="-120"/>
                <a:cs typeface="+mn-cs"/>
              </a:defRPr>
            </a:lvl7pPr>
            <a:lvl8pPr marL="3200400" algn="l" defTabSz="914400" rtl="0" eaLnBrk="1" latinLnBrk="0" hangingPunct="1">
              <a:defRPr kumimoji="1" kern="1200">
                <a:solidFill>
                  <a:schemeClr val="tx1"/>
                </a:solidFill>
                <a:latin typeface="Calibri" pitchFamily="34" charset="0"/>
                <a:ea typeface="新細明體" charset="-120"/>
                <a:cs typeface="+mn-cs"/>
              </a:defRPr>
            </a:lvl8pPr>
            <a:lvl9pPr marL="3657600" algn="l" defTabSz="914400" rtl="0" eaLnBrk="1" latinLnBrk="0" hangingPunct="1">
              <a:defRPr kumimoji="1" kern="1200">
                <a:solidFill>
                  <a:schemeClr val="tx1"/>
                </a:solidFill>
                <a:latin typeface="Calibri" pitchFamily="34" charset="0"/>
                <a:ea typeface="新細明體" charset="-120"/>
                <a:cs typeface="+mn-cs"/>
              </a:defRPr>
            </a:lvl9pPr>
          </a:lstStyle>
          <a:p>
            <a:pPr>
              <a:defRPr/>
            </a:pPr>
            <a:fld id="{620B626C-7E9B-45DD-B951-EB10FCB05BC4}" type="slidenum">
              <a:rPr lang="zh-TW" altLang="en-US" smtClean="0"/>
              <a:pPr>
                <a:defRPr/>
              </a:pPr>
              <a:t>21</a:t>
            </a:fld>
            <a:endParaRPr lang="zh-TW" altLang="en-US"/>
          </a:p>
        </p:txBody>
      </p:sp>
      <p:sp>
        <p:nvSpPr>
          <p:cNvPr id="12" name="文字方塊 11"/>
          <p:cNvSpPr txBox="1"/>
          <p:nvPr/>
        </p:nvSpPr>
        <p:spPr>
          <a:xfrm>
            <a:off x="755576" y="1691516"/>
            <a:ext cx="5112568" cy="369332"/>
          </a:xfrm>
          <a:prstGeom prst="rect">
            <a:avLst/>
          </a:prstGeom>
          <a:noFill/>
        </p:spPr>
        <p:txBody>
          <a:bodyPr wrap="square" rtlCol="0">
            <a:spAutoFit/>
          </a:bodyPr>
          <a:lstStyle/>
          <a:p>
            <a:pPr>
              <a:buFont typeface="Arial" pitchFamily="34" charset="0"/>
              <a:buChar char="•"/>
              <a:defRPr sz="1800" b="1" i="0" u="none" strike="noStrike" kern="1200" baseline="0">
                <a:solidFill>
                  <a:prstClr val="black"/>
                </a:solidFill>
                <a:latin typeface="微軟正黑體" pitchFamily="34" charset="-120"/>
                <a:ea typeface="微軟正黑體" pitchFamily="34" charset="-120"/>
                <a:cs typeface="+mn-cs"/>
              </a:defRPr>
            </a:pPr>
            <a:r>
              <a:rPr lang="zh-TW" altLang="en-US" dirty="0">
                <a:latin typeface="微軟正黑體" pitchFamily="34" charset="-120"/>
                <a:ea typeface="微軟正黑體" pitchFamily="34" charset="-120"/>
              </a:rPr>
              <a:t>綠電產業績效</a:t>
            </a:r>
            <a:endParaRPr lang="zh-TW" altLang="zh-TW" dirty="0">
              <a:latin typeface="微軟正黑體" pitchFamily="34" charset="-120"/>
              <a:ea typeface="微軟正黑體" pitchFamily="34" charset="-120"/>
            </a:endParaRPr>
          </a:p>
        </p:txBody>
      </p:sp>
      <p:grpSp>
        <p:nvGrpSpPr>
          <p:cNvPr id="2" name="群組 32"/>
          <p:cNvGrpSpPr/>
          <p:nvPr/>
        </p:nvGrpSpPr>
        <p:grpSpPr>
          <a:xfrm>
            <a:off x="827585" y="692695"/>
            <a:ext cx="2592288" cy="864097"/>
            <a:chOff x="827582" y="404663"/>
            <a:chExt cx="3634872" cy="1146719"/>
          </a:xfrm>
        </p:grpSpPr>
        <p:pic>
          <p:nvPicPr>
            <p:cNvPr id="34" name="圖片 33" descr="logo網頁用.png"/>
            <p:cNvPicPr preferRelativeResize="0">
              <a:picLocks noChangeAspect="1"/>
            </p:cNvPicPr>
            <p:nvPr/>
          </p:nvPicPr>
          <p:blipFill>
            <a:blip r:embed="rId3" cstate="print">
              <a:lum bright="20000"/>
            </a:blip>
            <a:srcRect l="8610" t="18591" r="47111" b="17670"/>
            <a:stretch>
              <a:fillRect/>
            </a:stretch>
          </p:blipFill>
          <p:spPr>
            <a:xfrm>
              <a:off x="827582" y="404663"/>
              <a:ext cx="2135903" cy="977135"/>
            </a:xfrm>
            <a:prstGeom prst="rect">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pic>
        <p:sp>
          <p:nvSpPr>
            <p:cNvPr id="35" name="矩形 34"/>
            <p:cNvSpPr/>
            <p:nvPr/>
          </p:nvSpPr>
          <p:spPr>
            <a:xfrm>
              <a:off x="2539006" y="1030101"/>
              <a:ext cx="1923448" cy="521281"/>
            </a:xfrm>
            <a:prstGeom prst="rect">
              <a:avLst/>
            </a:prstGeom>
          </p:spPr>
          <p:txBody>
            <a:bodyPr wrap="none">
              <a:spAutoFit/>
            </a:bodyPr>
            <a:lstStyle/>
            <a:p>
              <a:pPr marL="285750" lvl="1" indent="-285750" defTabSz="1244600">
                <a:lnSpc>
                  <a:spcPct val="90000"/>
                </a:lnSpc>
                <a:spcAft>
                  <a:spcPct val="15000"/>
                </a:spcAft>
              </a:pPr>
              <a:r>
                <a:rPr lang="zh-TW" altLang="en-US" sz="2800" b="1" dirty="0">
                  <a:solidFill>
                    <a:schemeClr val="bg2">
                      <a:lumMod val="25000"/>
                    </a:schemeClr>
                  </a:solidFill>
                  <a:latin typeface="微軟正黑體" pitchFamily="34" charset="-120"/>
                  <a:ea typeface="微軟正黑體" pitchFamily="34" charset="-120"/>
                </a:rPr>
                <a:t>財務表現</a:t>
              </a:r>
            </a:p>
          </p:txBody>
        </p:sp>
      </p:grpSp>
      <p:sp>
        <p:nvSpPr>
          <p:cNvPr id="9" name="文字方塊 8">
            <a:extLst>
              <a:ext uri="{FF2B5EF4-FFF2-40B4-BE49-F238E27FC236}">
                <a16:creationId xmlns:a16="http://schemas.microsoft.com/office/drawing/2014/main" id="{0331A417-0489-AF19-F69A-E68D3A8F6F15}"/>
              </a:ext>
            </a:extLst>
          </p:cNvPr>
          <p:cNvSpPr txBox="1"/>
          <p:nvPr/>
        </p:nvSpPr>
        <p:spPr>
          <a:xfrm>
            <a:off x="1151619" y="6180232"/>
            <a:ext cx="7128792" cy="461665"/>
          </a:xfrm>
          <a:prstGeom prst="rect">
            <a:avLst/>
          </a:prstGeom>
          <a:noFill/>
        </p:spPr>
        <p:txBody>
          <a:bodyPr wrap="square" rtlCol="0">
            <a:spAutoFit/>
          </a:bodyPr>
          <a:lstStyle/>
          <a:p>
            <a:r>
              <a:rPr lang="zh-TW" altLang="en-US" sz="1200" dirty="0">
                <a:latin typeface="微軟正黑體" pitchFamily="34" charset="-120"/>
                <a:ea typeface="微軟正黑體" pitchFamily="34" charset="-120"/>
              </a:rPr>
              <a:t>註</a:t>
            </a:r>
            <a:r>
              <a:rPr lang="en-US" altLang="zh-TW" sz="1200" dirty="0">
                <a:latin typeface="微軟正黑體" pitchFamily="34" charset="-120"/>
                <a:ea typeface="微軟正黑體" pitchFamily="34" charset="-120"/>
              </a:rPr>
              <a:t>1</a:t>
            </a:r>
            <a:r>
              <a:rPr lang="zh-TW" altLang="en-US" sz="1200" dirty="0">
                <a:latin typeface="微軟正黑體" pitchFamily="34" charset="-120"/>
                <a:ea typeface="微軟正黑體" pitchFamily="34" charset="-120"/>
              </a:rPr>
              <a:t>：心忠學甲案總裝置容量</a:t>
            </a:r>
            <a:r>
              <a:rPr lang="en-US" altLang="zh-TW" sz="1200" dirty="0">
                <a:latin typeface="微軟正黑體" pitchFamily="34" charset="-120"/>
                <a:ea typeface="微軟正黑體" pitchFamily="34" charset="-120"/>
              </a:rPr>
              <a:t>75,969.60kwp</a:t>
            </a:r>
            <a:r>
              <a:rPr lang="zh-TW" altLang="en-US" sz="1200" dirty="0">
                <a:latin typeface="微軟正黑體" pitchFamily="34" charset="-120"/>
                <a:ea typeface="微軟正黑體" pitchFamily="34" charset="-120"/>
              </a:rPr>
              <a:t>，於</a:t>
            </a:r>
            <a:r>
              <a:rPr lang="en-US" altLang="zh-TW" sz="1200" dirty="0">
                <a:latin typeface="微軟正黑體" pitchFamily="34" charset="-120"/>
                <a:ea typeface="微軟正黑體" pitchFamily="34" charset="-120"/>
              </a:rPr>
              <a:t>2020/12/8</a:t>
            </a:r>
            <a:r>
              <a:rPr lang="zh-TW" altLang="en-US" sz="1200" dirty="0">
                <a:latin typeface="微軟正黑體" pitchFamily="34" charset="-120"/>
                <a:ea typeface="微軟正黑體" pitchFamily="34" charset="-120"/>
              </a:rPr>
              <a:t>掛表發電。</a:t>
            </a:r>
            <a:endParaRPr lang="en-US" altLang="zh-TW" sz="1200" dirty="0">
              <a:latin typeface="微軟正黑體" pitchFamily="34" charset="-120"/>
              <a:ea typeface="微軟正黑體" pitchFamily="34" charset="-120"/>
            </a:endParaRPr>
          </a:p>
          <a:p>
            <a:r>
              <a:rPr lang="zh-TW" altLang="en-US" sz="1200" dirty="0">
                <a:latin typeface="微軟正黑體" pitchFamily="34" charset="-120"/>
                <a:ea typeface="微軟正黑體" pitchFamily="34" charset="-120"/>
              </a:rPr>
              <a:t>註</a:t>
            </a:r>
            <a:r>
              <a:rPr lang="en-US" altLang="zh-TW" sz="1200" dirty="0">
                <a:latin typeface="微軟正黑體" pitchFamily="34" charset="-120"/>
                <a:ea typeface="微軟正黑體" pitchFamily="34" charset="-120"/>
              </a:rPr>
              <a:t>2</a:t>
            </a:r>
            <a:r>
              <a:rPr lang="zh-TW" altLang="en-US" sz="1200" dirty="0">
                <a:latin typeface="微軟正黑體" pitchFamily="34" charset="-120"/>
                <a:ea typeface="微軟正黑體" pitchFamily="34" charset="-120"/>
              </a:rPr>
              <a:t> ：志光七股案總裝置容量</a:t>
            </a:r>
            <a:r>
              <a:rPr lang="en-US" altLang="zh-TW" sz="1200" dirty="0">
                <a:latin typeface="微軟正黑體" pitchFamily="34" charset="-120"/>
                <a:ea typeface="微軟正黑體" pitchFamily="34" charset="-120"/>
              </a:rPr>
              <a:t>85,712.4kwp</a:t>
            </a:r>
            <a:r>
              <a:rPr lang="zh-TW" altLang="en-US" sz="1200" dirty="0">
                <a:latin typeface="微軟正黑體" pitchFamily="34" charset="-120"/>
                <a:ea typeface="微軟正黑體" pitchFamily="34" charset="-120"/>
              </a:rPr>
              <a:t> ，於</a:t>
            </a:r>
            <a:r>
              <a:rPr lang="en-US" altLang="zh-TW" sz="1200" dirty="0">
                <a:latin typeface="微軟正黑體" pitchFamily="34" charset="-120"/>
                <a:ea typeface="微軟正黑體" pitchFamily="34" charset="-120"/>
              </a:rPr>
              <a:t>2022/11/28</a:t>
            </a:r>
            <a:r>
              <a:rPr lang="zh-TW" altLang="en-US" sz="1200" dirty="0">
                <a:latin typeface="微軟正黑體" pitchFamily="34" charset="-120"/>
                <a:ea typeface="微軟正黑體" pitchFamily="34" charset="-120"/>
              </a:rPr>
              <a:t>掛表發電。</a:t>
            </a:r>
            <a:endParaRPr lang="zh-TW" altLang="en-US" sz="1200" dirty="0"/>
          </a:p>
        </p:txBody>
      </p:sp>
      <p:graphicFrame>
        <p:nvGraphicFramePr>
          <p:cNvPr id="4" name="圖表 3">
            <a:extLst>
              <a:ext uri="{FF2B5EF4-FFF2-40B4-BE49-F238E27FC236}">
                <a16:creationId xmlns:a16="http://schemas.microsoft.com/office/drawing/2014/main" id="{CC27936D-EF6F-9B16-3A9C-29B55544A0F5}"/>
              </a:ext>
            </a:extLst>
          </p:cNvPr>
          <p:cNvGraphicFramePr>
            <a:graphicFrameLocks/>
          </p:cNvGraphicFramePr>
          <p:nvPr>
            <p:extLst>
              <p:ext uri="{D42A27DB-BD31-4B8C-83A1-F6EECF244321}">
                <p14:modId xmlns:p14="http://schemas.microsoft.com/office/powerpoint/2010/main" val="407244628"/>
              </p:ext>
            </p:extLst>
          </p:nvPr>
        </p:nvGraphicFramePr>
        <p:xfrm>
          <a:off x="827584" y="1819304"/>
          <a:ext cx="7776863" cy="4346001"/>
        </p:xfrm>
        <a:graphic>
          <a:graphicData uri="http://schemas.openxmlformats.org/drawingml/2006/chart">
            <c:chart xmlns:c="http://schemas.openxmlformats.org/drawingml/2006/chart" xmlns:r="http://schemas.openxmlformats.org/officeDocument/2006/relationships" r:id="rId4"/>
          </a:graphicData>
        </a:graphic>
      </p:graphicFrame>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cstate="print">
            <a:extLst>
              <a:ext uri="{BEBA8EAE-BF5A-486C-A8C5-ECC9F3942E4B}">
                <a14:imgProps xmlns:a14="http://schemas.microsoft.com/office/drawing/2010/main">
                  <a14:imgLayer r:embed="rId3">
                    <a14:imgEffect>
                      <a14:brightnessContrast bright="20000"/>
                    </a14:imgEffect>
                  </a14:imgLayer>
                </a14:imgProps>
              </a:ext>
            </a:extLst>
          </a:blip>
          <a:srcRect/>
          <a:stretch>
            <a:fillRect/>
          </a:stretch>
        </p:blipFill>
        <p:spPr bwMode="auto">
          <a:xfrm>
            <a:off x="1259632" y="2420888"/>
            <a:ext cx="1415892" cy="1632334"/>
          </a:xfrm>
          <a:prstGeom prst="rect">
            <a:avLst/>
          </a:prstGeom>
          <a:noFill/>
          <a:ln w="9525">
            <a:noFill/>
            <a:miter lim="800000"/>
            <a:headEnd/>
            <a:tailEnd/>
          </a:ln>
        </p:spPr>
      </p:pic>
      <p:sp>
        <p:nvSpPr>
          <p:cNvPr id="4" name="標題 3"/>
          <p:cNvSpPr>
            <a:spLocks noGrp="1"/>
          </p:cNvSpPr>
          <p:nvPr>
            <p:ph type="ctrTitle"/>
          </p:nvPr>
        </p:nvSpPr>
        <p:spPr>
          <a:xfrm>
            <a:off x="2555776" y="2924944"/>
            <a:ext cx="3914748" cy="1224136"/>
          </a:xfrm>
          <a:effectLst>
            <a:innerShdw blurRad="63500" dist="50800" dir="18900000">
              <a:prstClr val="black">
                <a:alpha val="50000"/>
              </a:prstClr>
            </a:innerShdw>
          </a:effectLst>
        </p:spPr>
        <p:txBody>
          <a:bodyPr>
            <a:noAutofit/>
            <a:scene3d>
              <a:camera prst="orthographicFront"/>
              <a:lightRig rig="flat" dir="tl">
                <a:rot lat="0" lon="0" rev="6600000"/>
              </a:lightRig>
            </a:scene3d>
            <a:sp3d extrusionH="25400" contourW="8890">
              <a:bevelT w="38100" h="31750"/>
              <a:contourClr>
                <a:schemeClr val="accent2">
                  <a:shade val="75000"/>
                </a:schemeClr>
              </a:contourClr>
            </a:sp3d>
          </a:bodyPr>
          <a:lstStyle/>
          <a:p>
            <a:r>
              <a:rPr lang="en-US" altLang="zh-TW" sz="8600" b="1" dirty="0">
                <a:ln w="11430"/>
                <a:solidFill>
                  <a:schemeClr val="accent6">
                    <a:lumMod val="50000"/>
                  </a:schemeClr>
                </a:solidFill>
                <a:effectLst>
                  <a:outerShdw blurRad="50800" dist="39000" dir="5460000" algn="tl">
                    <a:srgbClr val="000000">
                      <a:alpha val="38000"/>
                    </a:srgbClr>
                  </a:outerShdw>
                </a:effectLst>
                <a:cs typeface="Arial Unicode MS" pitchFamily="34" charset="-120"/>
              </a:rPr>
              <a:t>Q</a:t>
            </a:r>
            <a:r>
              <a:rPr lang="zh-TW" altLang="en-US" sz="8600" b="1" dirty="0">
                <a:ln w="11430"/>
                <a:solidFill>
                  <a:schemeClr val="accent6">
                    <a:lumMod val="50000"/>
                  </a:schemeClr>
                </a:solidFill>
                <a:effectLst>
                  <a:outerShdw blurRad="50800" dist="39000" dir="5460000" algn="tl">
                    <a:srgbClr val="000000">
                      <a:alpha val="38000"/>
                    </a:srgbClr>
                  </a:outerShdw>
                </a:effectLst>
                <a:cs typeface="Arial Unicode MS" pitchFamily="34" charset="-120"/>
              </a:rPr>
              <a:t> </a:t>
            </a:r>
            <a:r>
              <a:rPr lang="en-US" altLang="zh-TW" sz="7200" b="1" dirty="0">
                <a:ln w="11430"/>
                <a:solidFill>
                  <a:schemeClr val="accent6">
                    <a:lumMod val="50000"/>
                  </a:schemeClr>
                </a:solidFill>
                <a:effectLst>
                  <a:outerShdw blurRad="50800" dist="39000" dir="5460000" algn="tl">
                    <a:srgbClr val="000000">
                      <a:alpha val="38000"/>
                    </a:srgbClr>
                  </a:outerShdw>
                </a:effectLst>
                <a:cs typeface="Arial Unicode MS" pitchFamily="34" charset="-120"/>
              </a:rPr>
              <a:t>&amp;</a:t>
            </a:r>
            <a:r>
              <a:rPr lang="zh-TW" altLang="en-US" sz="8600" b="1" dirty="0">
                <a:ln w="11430"/>
                <a:solidFill>
                  <a:schemeClr val="accent6">
                    <a:lumMod val="50000"/>
                  </a:schemeClr>
                </a:solidFill>
                <a:effectLst>
                  <a:outerShdw blurRad="50800" dist="39000" dir="5460000" algn="tl">
                    <a:srgbClr val="000000">
                      <a:alpha val="38000"/>
                    </a:srgbClr>
                  </a:outerShdw>
                </a:effectLst>
                <a:cs typeface="Arial Unicode MS" pitchFamily="34" charset="-120"/>
              </a:rPr>
              <a:t> </a:t>
            </a:r>
            <a:r>
              <a:rPr lang="en-US" altLang="zh-TW" sz="8600" b="1" dirty="0">
                <a:ln w="11430"/>
                <a:solidFill>
                  <a:schemeClr val="accent6">
                    <a:lumMod val="50000"/>
                  </a:schemeClr>
                </a:solidFill>
                <a:effectLst>
                  <a:outerShdw blurRad="50800" dist="39000" dir="5460000" algn="tl">
                    <a:srgbClr val="000000">
                      <a:alpha val="38000"/>
                    </a:srgbClr>
                  </a:outerShdw>
                </a:effectLst>
                <a:cs typeface="Arial Unicode MS" pitchFamily="34" charset="-120"/>
              </a:rPr>
              <a:t>A</a:t>
            </a:r>
            <a:endParaRPr lang="zh-TW" altLang="en-US" sz="8600" b="1" dirty="0">
              <a:ln w="11430"/>
              <a:solidFill>
                <a:schemeClr val="accent6">
                  <a:lumMod val="50000"/>
                </a:schemeClr>
              </a:solidFill>
              <a:effectLst>
                <a:outerShdw blurRad="50800" dist="39000" dir="5460000" algn="tl">
                  <a:srgbClr val="000000">
                    <a:alpha val="38000"/>
                  </a:srgbClr>
                </a:outerShdw>
              </a:effectLst>
            </a:endParaRPr>
          </a:p>
        </p:txBody>
      </p:sp>
      <p:sp>
        <p:nvSpPr>
          <p:cNvPr id="7" name="文字版面配置區 6"/>
          <p:cNvSpPr>
            <a:spLocks noGrp="1"/>
          </p:cNvSpPr>
          <p:nvPr>
            <p:ph type="body" sz="quarter" idx="12"/>
          </p:nvPr>
        </p:nvSpPr>
        <p:spPr>
          <a:xfrm>
            <a:off x="5508104" y="836712"/>
            <a:ext cx="2721168" cy="528956"/>
          </a:xfrm>
        </p:spPr>
        <p:txBody>
          <a:bodyPr>
            <a:normAutofit fontScale="85000" lnSpcReduction="10000"/>
          </a:bodyPr>
          <a:lstStyle/>
          <a:p>
            <a:pPr eaLnBrk="1" hangingPunct="1"/>
            <a:r>
              <a:rPr lang="zh-TW" altLang="en-US" sz="1700" dirty="0"/>
              <a:t>大亞電線電纜股份有限公司</a:t>
            </a:r>
            <a:endParaRPr lang="en-US" altLang="zh-TW" sz="1700" dirty="0"/>
          </a:p>
          <a:p>
            <a:pPr eaLnBrk="1" hangingPunct="1"/>
            <a:r>
              <a:rPr lang="zh-TW" altLang="en-US" sz="1700" dirty="0"/>
              <a:t>股 票 代 號 ： </a:t>
            </a:r>
            <a:r>
              <a:rPr lang="en-US" altLang="zh-TW" sz="1700" dirty="0"/>
              <a:t>1</a:t>
            </a:r>
            <a:r>
              <a:rPr lang="zh-TW" altLang="en-US" sz="1700" dirty="0"/>
              <a:t> </a:t>
            </a:r>
            <a:r>
              <a:rPr lang="en-US" altLang="zh-TW" sz="1700" dirty="0"/>
              <a:t>6</a:t>
            </a:r>
            <a:r>
              <a:rPr lang="zh-TW" altLang="en-US" sz="1700" dirty="0"/>
              <a:t> </a:t>
            </a:r>
            <a:r>
              <a:rPr lang="en-US" altLang="zh-TW" sz="1700" dirty="0"/>
              <a:t>0</a:t>
            </a:r>
            <a:r>
              <a:rPr lang="zh-TW" altLang="en-US" sz="1700" dirty="0"/>
              <a:t> </a:t>
            </a:r>
            <a:r>
              <a:rPr lang="en-US" altLang="zh-TW" sz="1700" dirty="0"/>
              <a:t>9</a:t>
            </a:r>
            <a:endParaRPr lang="zh-TW" altLang="en-US" sz="1700" dirty="0"/>
          </a:p>
          <a:p>
            <a:endParaRPr lang="zh-TW" altLang="en-US" dirty="0"/>
          </a:p>
        </p:txBody>
      </p:sp>
    </p:spTree>
    <p:extLst>
      <p:ext uri="{BB962C8B-B14F-4D97-AF65-F5344CB8AC3E}">
        <p14:creationId xmlns:p14="http://schemas.microsoft.com/office/powerpoint/2010/main" val="83768127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409488392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大亞空拍" descr="全景0531ok.jpg"/>
          <p:cNvPicPr>
            <a:picLocks noChangeAspect="1"/>
          </p:cNvPicPr>
          <p:nvPr/>
        </p:nvPicPr>
        <p:blipFill rotWithShape="1">
          <a:blip r:embed="rId3" cstate="print">
            <a:extLst>
              <a:ext uri="{28A0092B-C50C-407E-A947-70E740481C1C}">
                <a14:useLocalDpi xmlns:a14="http://schemas.microsoft.com/office/drawing/2010/main" val="0"/>
              </a:ext>
            </a:extLst>
          </a:blip>
          <a:srcRect t="43177" b="21758"/>
          <a:stretch/>
        </p:blipFill>
        <p:spPr bwMode="auto">
          <a:xfrm>
            <a:off x="0" y="857250"/>
            <a:ext cx="9144000" cy="16356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總公司"/>
          <p:cNvSpPr txBox="1">
            <a:spLocks/>
          </p:cNvSpPr>
          <p:nvPr/>
        </p:nvSpPr>
        <p:spPr>
          <a:xfrm>
            <a:off x="1174768" y="2621847"/>
            <a:ext cx="2741209" cy="648072"/>
          </a:xfrm>
          <a:prstGeom prst="rect">
            <a:avLst/>
          </a:prstGeom>
        </p:spPr>
        <p:txBody>
          <a:bodyPr vert="horz" lIns="69805" tIns="34903" rIns="69805" bIns="34903" rtlCol="0" anchor="ctr">
            <a:noAutofit/>
          </a:bodyPr>
          <a:lstStyle/>
          <a:p>
            <a:pPr defTabSz="698060" fontAlgn="auto">
              <a:spcAft>
                <a:spcPts val="0"/>
              </a:spcAft>
              <a:defRPr/>
            </a:pPr>
            <a:r>
              <a:rPr kumimoji="0" lang="zh-TW" altLang="en-US" sz="2400" b="1" dirty="0">
                <a:latin typeface="微軟正黑體" pitchFamily="34" charset="-120"/>
                <a:ea typeface="微軟正黑體" pitchFamily="34" charset="-120"/>
                <a:cs typeface="+mj-cs"/>
              </a:rPr>
              <a:t>大亞總公司</a:t>
            </a:r>
          </a:p>
        </p:txBody>
      </p:sp>
      <p:sp>
        <p:nvSpPr>
          <p:cNvPr id="10" name="第二頁內文"/>
          <p:cNvSpPr txBox="1">
            <a:spLocks/>
          </p:cNvSpPr>
          <p:nvPr/>
        </p:nvSpPr>
        <p:spPr>
          <a:xfrm>
            <a:off x="1174768" y="3356992"/>
            <a:ext cx="6853616" cy="2967393"/>
          </a:xfrm>
          <a:prstGeom prst="rect">
            <a:avLst/>
          </a:prstGeom>
        </p:spPr>
        <p:txBody>
          <a:bodyPr>
            <a:noAutofit/>
          </a:bodyPr>
          <a:lstStyle/>
          <a:p>
            <a:pPr fontAlgn="auto">
              <a:lnSpc>
                <a:spcPts val="1500"/>
              </a:lnSpc>
              <a:spcBef>
                <a:spcPts val="1200"/>
              </a:spcBef>
              <a:spcAft>
                <a:spcPts val="400"/>
              </a:spcAft>
              <a:defRPr/>
            </a:pPr>
            <a:r>
              <a:rPr kumimoji="0" lang="zh-TW" altLang="en-US" dirty="0">
                <a:solidFill>
                  <a:schemeClr val="tx1">
                    <a:lumMod val="65000"/>
                    <a:lumOff val="35000"/>
                  </a:schemeClr>
                </a:solidFill>
                <a:latin typeface="微軟正黑體" pitchFamily="34" charset="-120"/>
                <a:ea typeface="微軟正黑體" pitchFamily="34" charset="-120"/>
              </a:rPr>
              <a:t>設立年份</a:t>
            </a:r>
            <a:r>
              <a:rPr kumimoji="0" lang="ja-JP" altLang="en-US" dirty="0">
                <a:solidFill>
                  <a:schemeClr val="tx1">
                    <a:lumMod val="65000"/>
                    <a:lumOff val="35000"/>
                  </a:schemeClr>
                </a:solidFill>
                <a:latin typeface="微軟正黑體" pitchFamily="34" charset="-120"/>
                <a:ea typeface="微軟正黑體" pitchFamily="34" charset="-120"/>
              </a:rPr>
              <a:t>：</a:t>
            </a:r>
            <a:r>
              <a:rPr kumimoji="0" lang="en-US" altLang="zh-TW" dirty="0">
                <a:solidFill>
                  <a:schemeClr val="tx1">
                    <a:lumMod val="65000"/>
                    <a:lumOff val="35000"/>
                  </a:schemeClr>
                </a:solidFill>
                <a:latin typeface="微軟正黑體" pitchFamily="34" charset="-120"/>
                <a:ea typeface="微軟正黑體" pitchFamily="34" charset="-120"/>
              </a:rPr>
              <a:t>1955</a:t>
            </a:r>
            <a:r>
              <a:rPr kumimoji="0" lang="zh-TW" altLang="en-US" dirty="0">
                <a:solidFill>
                  <a:schemeClr val="tx1">
                    <a:lumMod val="65000"/>
                    <a:lumOff val="35000"/>
                  </a:schemeClr>
                </a:solidFill>
                <a:latin typeface="微軟正黑體" pitchFamily="34" charset="-120"/>
                <a:ea typeface="微軟正黑體" pitchFamily="34" charset="-120"/>
              </a:rPr>
              <a:t>年</a:t>
            </a:r>
            <a:endParaRPr kumimoji="0" lang="en-US" altLang="zh-TW" dirty="0">
              <a:solidFill>
                <a:schemeClr val="tx1">
                  <a:lumMod val="65000"/>
                  <a:lumOff val="35000"/>
                </a:schemeClr>
              </a:solidFill>
              <a:latin typeface="微軟正黑體" pitchFamily="34" charset="-120"/>
              <a:ea typeface="微軟正黑體" pitchFamily="34" charset="-120"/>
            </a:endParaRPr>
          </a:p>
          <a:p>
            <a:pPr fontAlgn="auto">
              <a:lnSpc>
                <a:spcPts val="1500"/>
              </a:lnSpc>
              <a:spcBef>
                <a:spcPts val="1200"/>
              </a:spcBef>
              <a:spcAft>
                <a:spcPts val="400"/>
              </a:spcAft>
              <a:defRPr/>
            </a:pPr>
            <a:r>
              <a:rPr kumimoji="0" lang="zh-TW" altLang="en-US" dirty="0">
                <a:solidFill>
                  <a:schemeClr val="tx1">
                    <a:lumMod val="65000"/>
                    <a:lumOff val="35000"/>
                  </a:schemeClr>
                </a:solidFill>
                <a:latin typeface="微軟正黑體" pitchFamily="34" charset="-120"/>
                <a:ea typeface="微軟正黑體" pitchFamily="34" charset="-120"/>
              </a:rPr>
              <a:t>資 本 額  ：新台幣</a:t>
            </a:r>
            <a:r>
              <a:rPr kumimoji="0" lang="en-US" altLang="zh-TW" dirty="0">
                <a:solidFill>
                  <a:schemeClr val="tx1">
                    <a:lumMod val="65000"/>
                    <a:lumOff val="35000"/>
                  </a:schemeClr>
                </a:solidFill>
                <a:latin typeface="微軟正黑體" pitchFamily="34" charset="-120"/>
                <a:ea typeface="微軟正黑體" pitchFamily="34" charset="-120"/>
              </a:rPr>
              <a:t>68.46</a:t>
            </a:r>
            <a:r>
              <a:rPr kumimoji="0" lang="zh-TW" altLang="en-US" dirty="0">
                <a:solidFill>
                  <a:schemeClr val="tx1">
                    <a:lumMod val="65000"/>
                    <a:lumOff val="35000"/>
                  </a:schemeClr>
                </a:solidFill>
                <a:latin typeface="微軟正黑體" pitchFamily="34" charset="-120"/>
                <a:ea typeface="微軟正黑體" pitchFamily="34" charset="-120"/>
              </a:rPr>
              <a:t>億元</a:t>
            </a:r>
            <a:endParaRPr kumimoji="0" lang="en-US" altLang="zh-TW" dirty="0">
              <a:solidFill>
                <a:schemeClr val="tx1">
                  <a:lumMod val="65000"/>
                  <a:lumOff val="35000"/>
                </a:schemeClr>
              </a:solidFill>
              <a:latin typeface="微軟正黑體" pitchFamily="34" charset="-120"/>
              <a:ea typeface="微軟正黑體" pitchFamily="34" charset="-120"/>
              <a:cs typeface="Arial" pitchFamily="34" charset="0"/>
            </a:endParaRPr>
          </a:p>
          <a:p>
            <a:pPr fontAlgn="auto">
              <a:lnSpc>
                <a:spcPts val="1500"/>
              </a:lnSpc>
              <a:spcBef>
                <a:spcPts val="1200"/>
              </a:spcBef>
              <a:spcAft>
                <a:spcPts val="400"/>
              </a:spcAft>
              <a:defRPr/>
            </a:pPr>
            <a:r>
              <a:rPr lang="zh-TW" altLang="en-US" dirty="0">
                <a:solidFill>
                  <a:schemeClr val="tx1">
                    <a:lumMod val="65000"/>
                    <a:lumOff val="35000"/>
                  </a:schemeClr>
                </a:solidFill>
                <a:latin typeface="微軟正黑體" pitchFamily="34" charset="-120"/>
                <a:ea typeface="微軟正黑體" pitchFamily="34" charset="-120"/>
                <a:cs typeface="Arial" pitchFamily="34" charset="0"/>
              </a:rPr>
              <a:t>總</a:t>
            </a:r>
            <a:r>
              <a:rPr kumimoji="0" lang="zh-TW" altLang="en-US" dirty="0">
                <a:solidFill>
                  <a:schemeClr val="tx1">
                    <a:lumMod val="65000"/>
                    <a:lumOff val="35000"/>
                  </a:schemeClr>
                </a:solidFill>
                <a:latin typeface="微軟正黑體" pitchFamily="34" charset="-120"/>
                <a:ea typeface="微軟正黑體" pitchFamily="34" charset="-120"/>
                <a:cs typeface="Arial" pitchFamily="34" charset="0"/>
              </a:rPr>
              <a:t>營業額</a:t>
            </a:r>
            <a:r>
              <a:rPr kumimoji="0" lang="ja-JP" altLang="en-US" dirty="0">
                <a:solidFill>
                  <a:schemeClr val="tx1">
                    <a:lumMod val="65000"/>
                    <a:lumOff val="35000"/>
                  </a:schemeClr>
                </a:solidFill>
                <a:latin typeface="微軟正黑體" pitchFamily="34" charset="-120"/>
                <a:ea typeface="微軟正黑體" pitchFamily="34" charset="-120"/>
                <a:cs typeface="Arial" pitchFamily="34" charset="0"/>
              </a:rPr>
              <a:t>：</a:t>
            </a:r>
            <a:r>
              <a:rPr kumimoji="0" lang="zh-TW" altLang="en-US" dirty="0">
                <a:solidFill>
                  <a:schemeClr val="tx1">
                    <a:lumMod val="65000"/>
                    <a:lumOff val="35000"/>
                  </a:schemeClr>
                </a:solidFill>
                <a:latin typeface="微軟正黑體" pitchFamily="34" charset="-120"/>
                <a:ea typeface="微軟正黑體" pitchFamily="34" charset="-120"/>
              </a:rPr>
              <a:t>新台幣約</a:t>
            </a:r>
            <a:r>
              <a:rPr kumimoji="0" lang="en-US" altLang="zh-TW" dirty="0">
                <a:latin typeface="微軟正黑體" pitchFamily="34" charset="-120"/>
                <a:ea typeface="微軟正黑體" pitchFamily="34" charset="-120"/>
              </a:rPr>
              <a:t>267.49</a:t>
            </a:r>
            <a:r>
              <a:rPr kumimoji="0" lang="zh-TW" altLang="en-US" dirty="0">
                <a:solidFill>
                  <a:schemeClr val="tx1">
                    <a:lumMod val="65000"/>
                    <a:lumOff val="35000"/>
                  </a:schemeClr>
                </a:solidFill>
                <a:latin typeface="微軟正黑體" pitchFamily="34" charset="-120"/>
                <a:ea typeface="微軟正黑體" pitchFamily="34" charset="-120"/>
              </a:rPr>
              <a:t>億元</a:t>
            </a:r>
            <a:r>
              <a:rPr kumimoji="0" lang="en-US" altLang="zh-TW" dirty="0">
                <a:solidFill>
                  <a:schemeClr val="tx1">
                    <a:lumMod val="65000"/>
                    <a:lumOff val="35000"/>
                  </a:schemeClr>
                </a:solidFill>
                <a:latin typeface="微軟正黑體" pitchFamily="34" charset="-120"/>
                <a:ea typeface="微軟正黑體" pitchFamily="34" charset="-120"/>
              </a:rPr>
              <a:t>(2022</a:t>
            </a:r>
            <a:r>
              <a:rPr kumimoji="0" lang="zh-TW" altLang="en-US" dirty="0">
                <a:solidFill>
                  <a:schemeClr val="tx1">
                    <a:lumMod val="65000"/>
                    <a:lumOff val="35000"/>
                  </a:schemeClr>
                </a:solidFill>
                <a:latin typeface="微軟正黑體" pitchFamily="34" charset="-120"/>
                <a:ea typeface="微軟正黑體" pitchFamily="34" charset="-120"/>
              </a:rPr>
              <a:t>年集團合併</a:t>
            </a:r>
            <a:r>
              <a:rPr kumimoji="0" lang="en-US" altLang="zh-TW" dirty="0">
                <a:solidFill>
                  <a:schemeClr val="tx1">
                    <a:lumMod val="65000"/>
                    <a:lumOff val="35000"/>
                  </a:schemeClr>
                </a:solidFill>
                <a:latin typeface="微軟正黑體" pitchFamily="34" charset="-120"/>
                <a:ea typeface="微軟正黑體" pitchFamily="34" charset="-120"/>
              </a:rPr>
              <a:t>)</a:t>
            </a:r>
          </a:p>
          <a:p>
            <a:pPr fontAlgn="auto">
              <a:lnSpc>
                <a:spcPts val="1500"/>
              </a:lnSpc>
              <a:spcBef>
                <a:spcPts val="1200"/>
              </a:spcBef>
              <a:spcAft>
                <a:spcPts val="400"/>
              </a:spcAft>
              <a:defRPr/>
            </a:pPr>
            <a:r>
              <a:rPr lang="zh-TW" altLang="en-US" dirty="0">
                <a:solidFill>
                  <a:schemeClr val="tx1">
                    <a:lumMod val="65000"/>
                    <a:lumOff val="35000"/>
                  </a:schemeClr>
                </a:solidFill>
                <a:latin typeface="微軟正黑體" pitchFamily="34" charset="-120"/>
                <a:ea typeface="微軟正黑體" pitchFamily="34" charset="-120"/>
                <a:sym typeface="Wingdings" pitchFamily="2" charset="2"/>
              </a:rPr>
              <a:t>廠區</a:t>
            </a:r>
            <a:r>
              <a:rPr kumimoji="0" lang="zh-TW" altLang="en-US" dirty="0">
                <a:solidFill>
                  <a:schemeClr val="tx1">
                    <a:lumMod val="65000"/>
                    <a:lumOff val="35000"/>
                  </a:schemeClr>
                </a:solidFill>
                <a:latin typeface="微軟正黑體" pitchFamily="34" charset="-120"/>
                <a:ea typeface="微軟正黑體" pitchFamily="34" charset="-120"/>
                <a:sym typeface="Wingdings" pitchFamily="2" charset="2"/>
              </a:rPr>
              <a:t>面積</a:t>
            </a:r>
            <a:r>
              <a:rPr kumimoji="0" lang="ja-JP" altLang="en-US" dirty="0">
                <a:solidFill>
                  <a:schemeClr val="tx1">
                    <a:lumMod val="65000"/>
                    <a:lumOff val="35000"/>
                  </a:schemeClr>
                </a:solidFill>
                <a:latin typeface="微軟正黑體" pitchFamily="34" charset="-120"/>
                <a:ea typeface="微軟正黑體" pitchFamily="34" charset="-120"/>
                <a:sym typeface="Wingdings" pitchFamily="2" charset="2"/>
              </a:rPr>
              <a:t>：</a:t>
            </a:r>
            <a:r>
              <a:rPr kumimoji="0" lang="en-US" altLang="zh-TW" dirty="0">
                <a:solidFill>
                  <a:schemeClr val="tx1">
                    <a:lumMod val="65000"/>
                    <a:lumOff val="35000"/>
                  </a:schemeClr>
                </a:solidFill>
                <a:latin typeface="微軟正黑體" pitchFamily="34" charset="-120"/>
                <a:ea typeface="微軟正黑體" pitchFamily="34" charset="-120"/>
              </a:rPr>
              <a:t>138,038 </a:t>
            </a:r>
            <a:r>
              <a:rPr kumimoji="0" lang="en-US" altLang="ja-JP" dirty="0">
                <a:solidFill>
                  <a:schemeClr val="tx1">
                    <a:lumMod val="65000"/>
                    <a:lumOff val="35000"/>
                  </a:schemeClr>
                </a:solidFill>
                <a:latin typeface="微軟正黑體" pitchFamily="34" charset="-120"/>
                <a:ea typeface="微軟正黑體" pitchFamily="34" charset="-120"/>
              </a:rPr>
              <a:t>㎡</a:t>
            </a:r>
            <a:r>
              <a:rPr kumimoji="0" lang="zh-TW" altLang="en-US" dirty="0">
                <a:solidFill>
                  <a:schemeClr val="tx1">
                    <a:lumMod val="65000"/>
                    <a:lumOff val="35000"/>
                  </a:schemeClr>
                </a:solidFill>
                <a:latin typeface="微軟正黑體" pitchFamily="34" charset="-120"/>
                <a:ea typeface="微軟正黑體" pitchFamily="34" charset="-120"/>
              </a:rPr>
              <a:t> </a:t>
            </a:r>
            <a:r>
              <a:rPr kumimoji="0" lang="en-US" altLang="zh-TW" dirty="0">
                <a:solidFill>
                  <a:schemeClr val="tx1">
                    <a:lumMod val="65000"/>
                    <a:lumOff val="35000"/>
                  </a:schemeClr>
                </a:solidFill>
                <a:latin typeface="微軟正黑體" pitchFamily="34" charset="-120"/>
                <a:ea typeface="微軟正黑體" pitchFamily="34" charset="-120"/>
              </a:rPr>
              <a:t>(4</a:t>
            </a:r>
            <a:r>
              <a:rPr kumimoji="0" lang="zh-TW" altLang="en-US" dirty="0">
                <a:solidFill>
                  <a:schemeClr val="tx1">
                    <a:lumMod val="65000"/>
                    <a:lumOff val="35000"/>
                  </a:schemeClr>
                </a:solidFill>
                <a:latin typeface="微軟正黑體" pitchFamily="34" charset="-120"/>
                <a:ea typeface="微軟正黑體" pitchFamily="34" charset="-120"/>
              </a:rPr>
              <a:t>萬</a:t>
            </a:r>
            <a:r>
              <a:rPr kumimoji="0" lang="en-US" altLang="zh-TW" dirty="0">
                <a:solidFill>
                  <a:schemeClr val="tx1">
                    <a:lumMod val="65000"/>
                    <a:lumOff val="35000"/>
                  </a:schemeClr>
                </a:solidFill>
                <a:latin typeface="微軟正黑體" pitchFamily="34" charset="-120"/>
                <a:ea typeface="微軟正黑體" pitchFamily="34" charset="-120"/>
              </a:rPr>
              <a:t>1</a:t>
            </a:r>
            <a:r>
              <a:rPr kumimoji="0" lang="zh-TW" altLang="en-US" dirty="0">
                <a:solidFill>
                  <a:schemeClr val="tx1">
                    <a:lumMod val="65000"/>
                    <a:lumOff val="35000"/>
                  </a:schemeClr>
                </a:solidFill>
                <a:latin typeface="微軟正黑體" pitchFamily="34" charset="-120"/>
                <a:ea typeface="微軟正黑體" pitchFamily="34" charset="-120"/>
              </a:rPr>
              <a:t>千餘坪</a:t>
            </a:r>
            <a:r>
              <a:rPr kumimoji="0" lang="en-US" altLang="zh-TW" dirty="0">
                <a:solidFill>
                  <a:schemeClr val="tx1">
                    <a:lumMod val="65000"/>
                    <a:lumOff val="35000"/>
                  </a:schemeClr>
                </a:solidFill>
                <a:latin typeface="微軟正黑體" pitchFamily="34" charset="-120"/>
                <a:ea typeface="微軟正黑體" pitchFamily="34" charset="-120"/>
              </a:rPr>
              <a:t>)</a:t>
            </a:r>
          </a:p>
          <a:p>
            <a:pPr>
              <a:lnSpc>
                <a:spcPts val="1500"/>
              </a:lnSpc>
              <a:spcBef>
                <a:spcPts val="1200"/>
              </a:spcBef>
              <a:spcAft>
                <a:spcPts val="400"/>
              </a:spcAft>
              <a:defRPr/>
            </a:pPr>
            <a:r>
              <a:rPr kumimoji="0" lang="zh-TW" altLang="en-US" dirty="0">
                <a:solidFill>
                  <a:schemeClr val="tx1">
                    <a:lumMod val="65000"/>
                    <a:lumOff val="35000"/>
                  </a:schemeClr>
                </a:solidFill>
                <a:latin typeface="微軟正黑體" pitchFamily="34" charset="-120"/>
                <a:ea typeface="微軟正黑體" pitchFamily="34" charset="-120"/>
              </a:rPr>
              <a:t>員工人數</a:t>
            </a:r>
            <a:r>
              <a:rPr lang="zh-TW" altLang="en-US" dirty="0">
                <a:solidFill>
                  <a:schemeClr val="tx1">
                    <a:lumMod val="65000"/>
                    <a:lumOff val="35000"/>
                  </a:schemeClr>
                </a:solidFill>
                <a:latin typeface="微軟正黑體" pitchFamily="34" charset="-120"/>
                <a:ea typeface="微軟正黑體" pitchFamily="34" charset="-120"/>
              </a:rPr>
              <a:t>：</a:t>
            </a:r>
            <a:r>
              <a:rPr lang="en-US" altLang="zh-TW" dirty="0">
                <a:solidFill>
                  <a:schemeClr val="tx1">
                    <a:lumMod val="65000"/>
                    <a:lumOff val="35000"/>
                  </a:schemeClr>
                </a:solidFill>
                <a:latin typeface="微軟正黑體" pitchFamily="34" charset="-120"/>
                <a:ea typeface="微軟正黑體" pitchFamily="34" charset="-120"/>
              </a:rPr>
              <a:t>617</a:t>
            </a:r>
            <a:r>
              <a:rPr kumimoji="0" lang="zh-TW" altLang="en-US" dirty="0">
                <a:solidFill>
                  <a:schemeClr val="tx1">
                    <a:lumMod val="65000"/>
                    <a:lumOff val="35000"/>
                  </a:schemeClr>
                </a:solidFill>
                <a:latin typeface="微軟正黑體" pitchFamily="34" charset="-120"/>
                <a:ea typeface="微軟正黑體" pitchFamily="34" charset="-120"/>
              </a:rPr>
              <a:t>名</a:t>
            </a:r>
            <a:endParaRPr kumimoji="0" lang="en-US" altLang="zh-TW" dirty="0">
              <a:solidFill>
                <a:schemeClr val="tx1">
                  <a:lumMod val="65000"/>
                  <a:lumOff val="35000"/>
                </a:schemeClr>
              </a:solidFill>
              <a:latin typeface="微軟正黑體" pitchFamily="34" charset="-120"/>
              <a:ea typeface="微軟正黑體" pitchFamily="34" charset="-120"/>
            </a:endParaRPr>
          </a:p>
          <a:p>
            <a:pPr marL="342900" indent="-342900" fontAlgn="auto">
              <a:lnSpc>
                <a:spcPts val="1500"/>
              </a:lnSpc>
              <a:spcBef>
                <a:spcPts val="1200"/>
              </a:spcBef>
              <a:spcAft>
                <a:spcPts val="400"/>
              </a:spcAft>
              <a:defRPr/>
            </a:pPr>
            <a:r>
              <a:rPr lang="zh-TW" altLang="en-US" dirty="0">
                <a:solidFill>
                  <a:schemeClr val="tx1">
                    <a:lumMod val="65000"/>
                    <a:lumOff val="35000"/>
                  </a:schemeClr>
                </a:solidFill>
                <a:latin typeface="微軟正黑體" pitchFamily="34" charset="-120"/>
                <a:ea typeface="微軟正黑體" pitchFamily="34" charset="-120"/>
              </a:rPr>
              <a:t>集團人數：約</a:t>
            </a:r>
            <a:r>
              <a:rPr lang="en-US" altLang="zh-TW" dirty="0">
                <a:solidFill>
                  <a:schemeClr val="tx1">
                    <a:lumMod val="65000"/>
                    <a:lumOff val="35000"/>
                  </a:schemeClr>
                </a:solidFill>
                <a:latin typeface="微軟正黑體" pitchFamily="34" charset="-120"/>
                <a:ea typeface="微軟正黑體" pitchFamily="34" charset="-120"/>
              </a:rPr>
              <a:t>1,400</a:t>
            </a:r>
            <a:r>
              <a:rPr lang="zh-TW" altLang="en-US" dirty="0">
                <a:solidFill>
                  <a:schemeClr val="tx1">
                    <a:lumMod val="65000"/>
                    <a:lumOff val="35000"/>
                  </a:schemeClr>
                </a:solidFill>
                <a:latin typeface="微軟正黑體" pitchFamily="34" charset="-120"/>
                <a:ea typeface="微軟正黑體" pitchFamily="34" charset="-120"/>
              </a:rPr>
              <a:t>名</a:t>
            </a:r>
            <a:endParaRPr kumimoji="0" lang="en-US" altLang="zh-TW" dirty="0">
              <a:solidFill>
                <a:schemeClr val="tx1">
                  <a:lumMod val="65000"/>
                  <a:lumOff val="35000"/>
                </a:schemeClr>
              </a:solidFill>
              <a:latin typeface="微軟正黑體" pitchFamily="34" charset="-120"/>
              <a:ea typeface="微軟正黑體" pitchFamily="34" charset="-120"/>
            </a:endParaRPr>
          </a:p>
          <a:p>
            <a:pPr>
              <a:lnSpc>
                <a:spcPts val="1500"/>
              </a:lnSpc>
              <a:spcBef>
                <a:spcPts val="1200"/>
              </a:spcBef>
              <a:spcAft>
                <a:spcPts val="400"/>
              </a:spcAft>
              <a:defRPr/>
            </a:pPr>
            <a:r>
              <a:rPr kumimoji="0" lang="zh-TW" altLang="en-US" dirty="0">
                <a:solidFill>
                  <a:schemeClr val="tx1">
                    <a:lumMod val="65000"/>
                    <a:lumOff val="35000"/>
                  </a:schemeClr>
                </a:solidFill>
                <a:latin typeface="微軟正黑體" pitchFamily="34" charset="-120"/>
                <a:ea typeface="微軟正黑體" pitchFamily="34" charset="-120"/>
              </a:rPr>
              <a:t>主要產品</a:t>
            </a:r>
            <a:r>
              <a:rPr lang="zh-TW" altLang="en-US" dirty="0">
                <a:solidFill>
                  <a:schemeClr val="tx1">
                    <a:lumMod val="65000"/>
                    <a:lumOff val="35000"/>
                  </a:schemeClr>
                </a:solidFill>
                <a:latin typeface="微軟正黑體" pitchFamily="34" charset="-120"/>
                <a:ea typeface="微軟正黑體" pitchFamily="34" charset="-120"/>
              </a:rPr>
              <a:t>：</a:t>
            </a:r>
            <a:r>
              <a:rPr kumimoji="0" lang="zh-TW" altLang="en-US" dirty="0">
                <a:solidFill>
                  <a:schemeClr val="tx1">
                    <a:lumMod val="65000"/>
                    <a:lumOff val="35000"/>
                  </a:schemeClr>
                </a:solidFill>
                <a:latin typeface="微軟正黑體" pitchFamily="34" charset="-120"/>
                <a:ea typeface="微軟正黑體" pitchFamily="34" charset="-120"/>
              </a:rPr>
              <a:t>電力電纜</a:t>
            </a:r>
            <a:r>
              <a:rPr kumimoji="0" lang="zh-TW" altLang="zh-TW" dirty="0">
                <a:solidFill>
                  <a:schemeClr val="tx1">
                    <a:lumMod val="65000"/>
                    <a:lumOff val="35000"/>
                  </a:schemeClr>
                </a:solidFill>
                <a:latin typeface="微軟正黑體" pitchFamily="34" charset="-120"/>
                <a:ea typeface="微軟正黑體" pitchFamily="34" charset="-120"/>
              </a:rPr>
              <a:t>/</a:t>
            </a:r>
            <a:r>
              <a:rPr kumimoji="0" lang="zh-TW" altLang="en-US" dirty="0">
                <a:solidFill>
                  <a:schemeClr val="tx1">
                    <a:lumMod val="65000"/>
                    <a:lumOff val="35000"/>
                  </a:schemeClr>
                </a:solidFill>
                <a:latin typeface="微軟正黑體" pitchFamily="34" charset="-120"/>
                <a:ea typeface="微軟正黑體" pitchFamily="34" charset="-120"/>
              </a:rPr>
              <a:t>漆包線</a:t>
            </a:r>
            <a:r>
              <a:rPr kumimoji="0" lang="zh-TW" altLang="zh-TW" dirty="0">
                <a:solidFill>
                  <a:schemeClr val="tx1">
                    <a:lumMod val="65000"/>
                    <a:lumOff val="35000"/>
                  </a:schemeClr>
                </a:solidFill>
                <a:latin typeface="微軟正黑體" pitchFamily="34" charset="-120"/>
                <a:ea typeface="微軟正黑體" pitchFamily="34" charset="-120"/>
              </a:rPr>
              <a:t>/</a:t>
            </a:r>
            <a:r>
              <a:rPr kumimoji="0" lang="zh-TW" altLang="en-US" dirty="0">
                <a:solidFill>
                  <a:schemeClr val="tx1">
                    <a:lumMod val="65000"/>
                    <a:lumOff val="35000"/>
                  </a:schemeClr>
                </a:solidFill>
                <a:latin typeface="微軟正黑體" pitchFamily="34" charset="-120"/>
                <a:ea typeface="微軟正黑體" pitchFamily="34" charset="-120"/>
              </a:rPr>
              <a:t>通信電纜</a:t>
            </a:r>
            <a:r>
              <a:rPr kumimoji="0" lang="en-US" altLang="zh-TW" dirty="0">
                <a:solidFill>
                  <a:schemeClr val="tx1">
                    <a:lumMod val="65000"/>
                    <a:lumOff val="35000"/>
                  </a:schemeClr>
                </a:solidFill>
                <a:latin typeface="微軟正黑體" pitchFamily="34" charset="-120"/>
                <a:ea typeface="微軟正黑體" pitchFamily="34" charset="-120"/>
              </a:rPr>
              <a:t> &amp;</a:t>
            </a:r>
            <a:r>
              <a:rPr kumimoji="0" lang="zh-TW" altLang="en-US" dirty="0">
                <a:solidFill>
                  <a:schemeClr val="tx1">
                    <a:lumMod val="65000"/>
                    <a:lumOff val="35000"/>
                  </a:schemeClr>
                </a:solidFill>
                <a:latin typeface="微軟正黑體" pitchFamily="34" charset="-120"/>
                <a:ea typeface="微軟正黑體" pitchFamily="34" charset="-120"/>
              </a:rPr>
              <a:t>光纖光纜</a:t>
            </a:r>
            <a:r>
              <a:rPr kumimoji="0" lang="en-US" altLang="zh-TW" dirty="0">
                <a:solidFill>
                  <a:schemeClr val="tx1">
                    <a:lumMod val="65000"/>
                    <a:lumOff val="35000"/>
                  </a:schemeClr>
                </a:solidFill>
                <a:latin typeface="微軟正黑體" pitchFamily="34" charset="-120"/>
                <a:ea typeface="微軟正黑體" pitchFamily="34" charset="-120"/>
              </a:rPr>
              <a:t>/</a:t>
            </a:r>
            <a:r>
              <a:rPr kumimoji="0" lang="zh-TW" altLang="en-US" dirty="0">
                <a:solidFill>
                  <a:schemeClr val="tx1">
                    <a:lumMod val="65000"/>
                    <a:lumOff val="35000"/>
                  </a:schemeClr>
                </a:solidFill>
                <a:latin typeface="微軟正黑體" pitchFamily="34" charset="-120"/>
                <a:ea typeface="微軟正黑體" pitchFamily="34" charset="-120"/>
              </a:rPr>
              <a:t>合金線</a:t>
            </a:r>
            <a:endParaRPr kumimoji="0" lang="en-US" altLang="zh-TW" dirty="0">
              <a:solidFill>
                <a:schemeClr val="tx1">
                  <a:lumMod val="65000"/>
                  <a:lumOff val="35000"/>
                </a:schemeClr>
              </a:solidFill>
              <a:latin typeface="微軟正黑體" pitchFamily="34" charset="-120"/>
              <a:ea typeface="微軟正黑體" pitchFamily="34" charset="-120"/>
            </a:endParaRPr>
          </a:p>
        </p:txBody>
      </p:sp>
      <p:sp>
        <p:nvSpPr>
          <p:cNvPr id="2" name="投影片編號版面配置區 1">
            <a:extLst>
              <a:ext uri="{FF2B5EF4-FFF2-40B4-BE49-F238E27FC236}">
                <a16:creationId xmlns:a16="http://schemas.microsoft.com/office/drawing/2014/main" id="{B8970E60-6B53-4DBA-982C-ED5456846472}"/>
              </a:ext>
            </a:extLst>
          </p:cNvPr>
          <p:cNvSpPr>
            <a:spLocks noGrp="1"/>
          </p:cNvSpPr>
          <p:nvPr>
            <p:ph type="sldNum" sz="quarter" idx="12"/>
          </p:nvPr>
        </p:nvSpPr>
        <p:spPr/>
        <p:txBody>
          <a:bodyPr/>
          <a:lstStyle/>
          <a:p>
            <a:pPr>
              <a:defRPr/>
            </a:pPr>
            <a:fld id="{5C8EB7E5-4117-4682-ABCD-F35A9110AF63}" type="slidenum">
              <a:rPr lang="zh-TW" altLang="en-US" smtClean="0"/>
              <a:pPr>
                <a:defRPr/>
              </a:pPr>
              <a:t>3</a:t>
            </a:fld>
            <a:endParaRPr lang="zh-TW" altLang="en-US"/>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圖片 4">
            <a:extLst>
              <a:ext uri="{FF2B5EF4-FFF2-40B4-BE49-F238E27FC236}">
                <a16:creationId xmlns:a16="http://schemas.microsoft.com/office/drawing/2014/main" id="{6F92E812-FB32-C042-B586-3475F59C12C2}"/>
              </a:ext>
            </a:extLst>
          </p:cNvPr>
          <p:cNvPicPr>
            <a:picLocks noChangeAspect="1"/>
          </p:cNvPicPr>
          <p:nvPr/>
        </p:nvPicPr>
        <p:blipFill>
          <a:blip r:embed="rId2" cstate="print"/>
          <a:stretch>
            <a:fillRect/>
          </a:stretch>
        </p:blipFill>
        <p:spPr>
          <a:xfrm>
            <a:off x="3429000" y="2429875"/>
            <a:ext cx="2286000" cy="2143125"/>
          </a:xfrm>
          <a:prstGeom prst="rect">
            <a:avLst/>
          </a:prstGeom>
        </p:spPr>
      </p:pic>
      <p:pic>
        <p:nvPicPr>
          <p:cNvPr id="7" name="圖片 6">
            <a:extLst>
              <a:ext uri="{FF2B5EF4-FFF2-40B4-BE49-F238E27FC236}">
                <a16:creationId xmlns:a16="http://schemas.microsoft.com/office/drawing/2014/main" id="{B63998DF-96B5-9F4E-A6C4-2BDA7ABB07E8}"/>
              </a:ext>
            </a:extLst>
          </p:cNvPr>
          <p:cNvPicPr>
            <a:picLocks noChangeAspect="1"/>
          </p:cNvPicPr>
          <p:nvPr/>
        </p:nvPicPr>
        <p:blipFill>
          <a:blip r:embed="rId3" cstate="print"/>
          <a:stretch>
            <a:fillRect/>
          </a:stretch>
        </p:blipFill>
        <p:spPr>
          <a:xfrm>
            <a:off x="2465201" y="4455368"/>
            <a:ext cx="2286000" cy="2286000"/>
          </a:xfrm>
          <a:prstGeom prst="rect">
            <a:avLst/>
          </a:prstGeom>
        </p:spPr>
      </p:pic>
      <p:pic>
        <p:nvPicPr>
          <p:cNvPr id="9" name="圖片 8">
            <a:extLst>
              <a:ext uri="{FF2B5EF4-FFF2-40B4-BE49-F238E27FC236}">
                <a16:creationId xmlns:a16="http://schemas.microsoft.com/office/drawing/2014/main" id="{DCC2B907-EBDF-D24D-86D6-2BDA42A539BE}"/>
              </a:ext>
            </a:extLst>
          </p:cNvPr>
          <p:cNvPicPr>
            <a:picLocks noChangeAspect="1"/>
          </p:cNvPicPr>
          <p:nvPr/>
        </p:nvPicPr>
        <p:blipFill>
          <a:blip r:embed="rId4" cstate="print"/>
          <a:stretch>
            <a:fillRect/>
          </a:stretch>
        </p:blipFill>
        <p:spPr>
          <a:xfrm>
            <a:off x="4935201" y="4455368"/>
            <a:ext cx="2066925" cy="2286000"/>
          </a:xfrm>
          <a:prstGeom prst="rect">
            <a:avLst/>
          </a:prstGeom>
        </p:spPr>
      </p:pic>
      <p:pic>
        <p:nvPicPr>
          <p:cNvPr id="11" name="圖片 10">
            <a:extLst>
              <a:ext uri="{FF2B5EF4-FFF2-40B4-BE49-F238E27FC236}">
                <a16:creationId xmlns:a16="http://schemas.microsoft.com/office/drawing/2014/main" id="{4AE0CA3D-CFF1-2A41-8C10-F54D0E08926C}"/>
              </a:ext>
            </a:extLst>
          </p:cNvPr>
          <p:cNvPicPr>
            <a:picLocks noChangeAspect="1"/>
          </p:cNvPicPr>
          <p:nvPr/>
        </p:nvPicPr>
        <p:blipFill>
          <a:blip r:embed="rId5" cstate="print"/>
          <a:stretch>
            <a:fillRect/>
          </a:stretch>
        </p:blipFill>
        <p:spPr>
          <a:xfrm>
            <a:off x="4129442" y="4175049"/>
            <a:ext cx="993816" cy="963237"/>
          </a:xfrm>
          <a:prstGeom prst="rect">
            <a:avLst/>
          </a:prstGeom>
        </p:spPr>
      </p:pic>
      <p:sp>
        <p:nvSpPr>
          <p:cNvPr id="12" name="文字方塊 11">
            <a:extLst>
              <a:ext uri="{FF2B5EF4-FFF2-40B4-BE49-F238E27FC236}">
                <a16:creationId xmlns:a16="http://schemas.microsoft.com/office/drawing/2014/main" id="{57245AAA-8822-BA41-9AC2-4A1B1B6ED131}"/>
              </a:ext>
            </a:extLst>
          </p:cNvPr>
          <p:cNvSpPr txBox="1"/>
          <p:nvPr/>
        </p:nvSpPr>
        <p:spPr>
          <a:xfrm>
            <a:off x="4085890" y="3664105"/>
            <a:ext cx="1067087" cy="507831"/>
          </a:xfrm>
          <a:prstGeom prst="rect">
            <a:avLst/>
          </a:prstGeom>
          <a:noFill/>
        </p:spPr>
        <p:txBody>
          <a:bodyPr wrap="none" rtlCol="0">
            <a:spAutoFit/>
          </a:bodyPr>
          <a:lstStyle/>
          <a:p>
            <a:pPr fontAlgn="auto">
              <a:spcBef>
                <a:spcPts val="0"/>
              </a:spcBef>
              <a:spcAft>
                <a:spcPts val="0"/>
              </a:spcAft>
            </a:pPr>
            <a:r>
              <a:rPr kumimoji="0" lang="zh-TW" altLang="en-US" sz="1350" dirty="0">
                <a:solidFill>
                  <a:prstClr val="black"/>
                </a:solidFill>
                <a:latin typeface="Microsoft JhengHei" panose="020B0604030504040204" pitchFamily="34" charset="-120"/>
                <a:ea typeface="Microsoft JhengHei" panose="020B0604030504040204" pitchFamily="34" charset="-120"/>
              </a:rPr>
              <a:t>能源</a:t>
            </a:r>
            <a:r>
              <a:rPr kumimoji="0" lang="zh-CN" altLang="en-US" sz="1350" dirty="0">
                <a:solidFill>
                  <a:prstClr val="black"/>
                </a:solidFill>
                <a:latin typeface="Microsoft JhengHei" panose="020B0604030504040204" pitchFamily="34" charset="-120"/>
                <a:ea typeface="Microsoft JhengHei" panose="020B0604030504040204" pitchFamily="34" charset="-120"/>
              </a:rPr>
              <a:t>串接的</a:t>
            </a:r>
            <a:endParaRPr kumimoji="0" lang="en-US" altLang="zh-CN" sz="1350" dirty="0">
              <a:solidFill>
                <a:prstClr val="black"/>
              </a:solidFill>
              <a:latin typeface="Microsoft JhengHei" panose="020B0604030504040204" pitchFamily="34" charset="-120"/>
              <a:ea typeface="Microsoft JhengHei" panose="020B0604030504040204" pitchFamily="34" charset="-120"/>
            </a:endParaRPr>
          </a:p>
          <a:p>
            <a:pPr algn="ctr" fontAlgn="auto">
              <a:spcBef>
                <a:spcPts val="0"/>
              </a:spcBef>
              <a:spcAft>
                <a:spcPts val="0"/>
              </a:spcAft>
            </a:pPr>
            <a:r>
              <a:rPr kumimoji="0" lang="zh-CN" altLang="en-US" sz="1350" dirty="0">
                <a:solidFill>
                  <a:prstClr val="black"/>
                </a:solidFill>
                <a:latin typeface="Microsoft JhengHei" panose="020B0604030504040204" pitchFamily="34" charset="-120"/>
                <a:ea typeface="Microsoft JhengHei" panose="020B0604030504040204" pitchFamily="34" charset="-120"/>
              </a:rPr>
              <a:t>領導品牌</a:t>
            </a:r>
            <a:endParaRPr kumimoji="0" lang="zh-TW" altLang="en-US" sz="1350" dirty="0">
              <a:solidFill>
                <a:prstClr val="black"/>
              </a:solidFill>
              <a:latin typeface="Microsoft JhengHei" panose="020B0604030504040204" pitchFamily="34" charset="-120"/>
              <a:ea typeface="Microsoft JhengHei" panose="020B0604030504040204" pitchFamily="34" charset="-120"/>
            </a:endParaRPr>
          </a:p>
        </p:txBody>
      </p:sp>
      <p:sp>
        <p:nvSpPr>
          <p:cNvPr id="16" name="文字方塊 15">
            <a:extLst>
              <a:ext uri="{FF2B5EF4-FFF2-40B4-BE49-F238E27FC236}">
                <a16:creationId xmlns:a16="http://schemas.microsoft.com/office/drawing/2014/main" id="{A5263807-5473-E649-A551-2A51404A2A64}"/>
              </a:ext>
            </a:extLst>
          </p:cNvPr>
          <p:cNvSpPr txBox="1"/>
          <p:nvPr/>
        </p:nvSpPr>
        <p:spPr>
          <a:xfrm>
            <a:off x="3074944" y="5729481"/>
            <a:ext cx="1050566" cy="507831"/>
          </a:xfrm>
          <a:prstGeom prst="rect">
            <a:avLst/>
          </a:prstGeom>
          <a:noFill/>
        </p:spPr>
        <p:txBody>
          <a:bodyPr wrap="square" rtlCol="0">
            <a:spAutoFit/>
          </a:bodyPr>
          <a:lstStyle/>
          <a:p>
            <a:pPr algn="ctr" fontAlgn="auto">
              <a:spcBef>
                <a:spcPts val="0"/>
              </a:spcBef>
              <a:spcAft>
                <a:spcPts val="0"/>
              </a:spcAft>
            </a:pPr>
            <a:r>
              <a:rPr kumimoji="0" lang="zh-CN" altLang="en-US" sz="1350" dirty="0">
                <a:solidFill>
                  <a:prstClr val="black"/>
                </a:solidFill>
                <a:latin typeface="Microsoft JhengHei" panose="020B0604030504040204" pitchFamily="34" charset="-120"/>
                <a:ea typeface="Microsoft JhengHei" panose="020B0604030504040204" pitchFamily="34" charset="-120"/>
              </a:rPr>
              <a:t>員工客戶</a:t>
            </a:r>
            <a:endParaRPr kumimoji="0" lang="en-US" altLang="zh-CN" sz="1350" dirty="0">
              <a:solidFill>
                <a:prstClr val="black"/>
              </a:solidFill>
              <a:latin typeface="Microsoft JhengHei" panose="020B0604030504040204" pitchFamily="34" charset="-120"/>
              <a:ea typeface="Microsoft JhengHei" panose="020B0604030504040204" pitchFamily="34" charset="-120"/>
            </a:endParaRPr>
          </a:p>
          <a:p>
            <a:pPr algn="ctr" fontAlgn="auto">
              <a:spcBef>
                <a:spcPts val="0"/>
              </a:spcBef>
              <a:spcAft>
                <a:spcPts val="0"/>
              </a:spcAft>
            </a:pPr>
            <a:r>
              <a:rPr kumimoji="0" lang="zh-CN" altLang="en-US" sz="1350" dirty="0">
                <a:solidFill>
                  <a:prstClr val="black"/>
                </a:solidFill>
                <a:latin typeface="Microsoft JhengHei" panose="020B0604030504040204" pitchFamily="34" charset="-120"/>
                <a:ea typeface="Microsoft JhengHei" panose="020B0604030504040204" pitchFamily="34" charset="-120"/>
              </a:rPr>
              <a:t>信賴的企業</a:t>
            </a:r>
            <a:endParaRPr kumimoji="0" lang="zh-TW" altLang="en-US" sz="1350" dirty="0">
              <a:solidFill>
                <a:prstClr val="black"/>
              </a:solidFill>
              <a:latin typeface="Microsoft JhengHei" panose="020B0604030504040204" pitchFamily="34" charset="-120"/>
              <a:ea typeface="Microsoft JhengHei" panose="020B0604030504040204" pitchFamily="34" charset="-120"/>
            </a:endParaRPr>
          </a:p>
        </p:txBody>
      </p:sp>
      <p:sp>
        <p:nvSpPr>
          <p:cNvPr id="17" name="文字方塊 16">
            <a:extLst>
              <a:ext uri="{FF2B5EF4-FFF2-40B4-BE49-F238E27FC236}">
                <a16:creationId xmlns:a16="http://schemas.microsoft.com/office/drawing/2014/main" id="{E959AE4F-A8C2-264D-8A7D-3D7C4351CCC1}"/>
              </a:ext>
            </a:extLst>
          </p:cNvPr>
          <p:cNvSpPr txBox="1"/>
          <p:nvPr/>
        </p:nvSpPr>
        <p:spPr>
          <a:xfrm>
            <a:off x="5171108" y="5729481"/>
            <a:ext cx="1399469" cy="507831"/>
          </a:xfrm>
          <a:prstGeom prst="rect">
            <a:avLst/>
          </a:prstGeom>
          <a:noFill/>
        </p:spPr>
        <p:txBody>
          <a:bodyPr wrap="square" rtlCol="0">
            <a:spAutoFit/>
          </a:bodyPr>
          <a:lstStyle/>
          <a:p>
            <a:pPr algn="ctr" fontAlgn="auto">
              <a:spcBef>
                <a:spcPts val="0"/>
              </a:spcBef>
              <a:spcAft>
                <a:spcPts val="0"/>
              </a:spcAft>
            </a:pPr>
            <a:r>
              <a:rPr kumimoji="0" lang="zh-CN" altLang="en-US" sz="1350" dirty="0">
                <a:solidFill>
                  <a:prstClr val="black"/>
                </a:solidFill>
                <a:latin typeface="Microsoft JhengHei" panose="020B0604030504040204" pitchFamily="34" charset="-120"/>
                <a:ea typeface="Microsoft JhengHei" panose="020B0604030504040204" pitchFamily="34" charset="-120"/>
              </a:rPr>
              <a:t>友善環境</a:t>
            </a:r>
            <a:endParaRPr kumimoji="0" lang="en-US" altLang="zh-CN" sz="1350" dirty="0">
              <a:solidFill>
                <a:prstClr val="black"/>
              </a:solidFill>
              <a:latin typeface="Microsoft JhengHei" panose="020B0604030504040204" pitchFamily="34" charset="-120"/>
              <a:ea typeface="Microsoft JhengHei" panose="020B0604030504040204" pitchFamily="34" charset="-120"/>
            </a:endParaRPr>
          </a:p>
          <a:p>
            <a:pPr algn="ctr" fontAlgn="auto">
              <a:spcBef>
                <a:spcPts val="0"/>
              </a:spcBef>
              <a:spcAft>
                <a:spcPts val="0"/>
              </a:spcAft>
            </a:pPr>
            <a:r>
              <a:rPr kumimoji="0" lang="zh-CN" altLang="en-US" sz="1350" spc="-113" dirty="0">
                <a:solidFill>
                  <a:prstClr val="black"/>
                </a:solidFill>
                <a:latin typeface="Microsoft JhengHei" panose="020B0604030504040204" pitchFamily="34" charset="-120"/>
                <a:ea typeface="Microsoft JhengHei" panose="020B0604030504040204" pitchFamily="34" charset="-120"/>
              </a:rPr>
              <a:t>美麗家園的推手</a:t>
            </a:r>
            <a:endParaRPr kumimoji="0" lang="zh-TW" altLang="en-US" sz="1350" spc="-113" dirty="0">
              <a:solidFill>
                <a:prstClr val="black"/>
              </a:solidFill>
              <a:latin typeface="Microsoft JhengHei" panose="020B0604030504040204" pitchFamily="34" charset="-120"/>
              <a:ea typeface="Microsoft JhengHei" panose="020B0604030504040204" pitchFamily="34" charset="-120"/>
            </a:endParaRPr>
          </a:p>
        </p:txBody>
      </p:sp>
      <p:sp>
        <p:nvSpPr>
          <p:cNvPr id="18" name="文字方塊 17">
            <a:extLst>
              <a:ext uri="{FF2B5EF4-FFF2-40B4-BE49-F238E27FC236}">
                <a16:creationId xmlns:a16="http://schemas.microsoft.com/office/drawing/2014/main" id="{08A7CB2D-1218-194C-AB8D-C9F3B7DA3FCD}"/>
              </a:ext>
            </a:extLst>
          </p:cNvPr>
          <p:cNvSpPr txBox="1"/>
          <p:nvPr/>
        </p:nvSpPr>
        <p:spPr>
          <a:xfrm>
            <a:off x="3990195" y="4978043"/>
            <a:ext cx="1344691" cy="323165"/>
          </a:xfrm>
          <a:prstGeom prst="rect">
            <a:avLst/>
          </a:prstGeom>
          <a:noFill/>
        </p:spPr>
        <p:txBody>
          <a:bodyPr wrap="square" rtlCol="0">
            <a:spAutoFit/>
          </a:bodyPr>
          <a:lstStyle/>
          <a:p>
            <a:pPr algn="ctr" fontAlgn="auto">
              <a:spcBef>
                <a:spcPts val="0"/>
              </a:spcBef>
              <a:spcAft>
                <a:spcPts val="0"/>
              </a:spcAft>
            </a:pPr>
            <a:r>
              <a:rPr kumimoji="0" lang="zh-TW" altLang="en-US" sz="1500" b="1" dirty="0">
                <a:solidFill>
                  <a:prstClr val="black"/>
                </a:solidFill>
                <a:latin typeface="Microsoft JhengHei" panose="020B0604030504040204" pitchFamily="34" charset="-120"/>
                <a:ea typeface="Microsoft JhengHei" panose="020B0604030504040204" pitchFamily="34" charset="-120"/>
              </a:rPr>
              <a:t>大亞集團願景</a:t>
            </a:r>
          </a:p>
        </p:txBody>
      </p:sp>
      <p:grpSp>
        <p:nvGrpSpPr>
          <p:cNvPr id="13" name="群組 12">
            <a:extLst>
              <a:ext uri="{FF2B5EF4-FFF2-40B4-BE49-F238E27FC236}">
                <a16:creationId xmlns:a16="http://schemas.microsoft.com/office/drawing/2014/main" id="{3FC93182-BF31-0341-92E7-A9A8ACA78111}"/>
              </a:ext>
            </a:extLst>
          </p:cNvPr>
          <p:cNvGrpSpPr/>
          <p:nvPr/>
        </p:nvGrpSpPr>
        <p:grpSpPr>
          <a:xfrm>
            <a:off x="-1734192" y="-61754"/>
            <a:ext cx="3312111" cy="2927198"/>
            <a:chOff x="-1857481" y="-1951465"/>
            <a:chExt cx="4416148" cy="3902930"/>
          </a:xfrm>
        </p:grpSpPr>
        <p:pic>
          <p:nvPicPr>
            <p:cNvPr id="14" name="圖片 13">
              <a:extLst>
                <a:ext uri="{FF2B5EF4-FFF2-40B4-BE49-F238E27FC236}">
                  <a16:creationId xmlns:a16="http://schemas.microsoft.com/office/drawing/2014/main" id="{4B435042-7235-1F4C-A6F1-D1E08C2AC967}"/>
                </a:ext>
              </a:extLst>
            </p:cNvPr>
            <p:cNvPicPr>
              <a:picLocks noChangeAspect="1"/>
            </p:cNvPicPr>
            <p:nvPr/>
          </p:nvPicPr>
          <p:blipFill>
            <a:blip r:embed="rId6" cstate="print"/>
            <a:stretch>
              <a:fillRect/>
            </a:stretch>
          </p:blipFill>
          <p:spPr>
            <a:xfrm>
              <a:off x="-812453" y="-1951465"/>
              <a:ext cx="3371120" cy="3902930"/>
            </a:xfrm>
            <a:prstGeom prst="rect">
              <a:avLst/>
            </a:prstGeom>
          </p:spPr>
        </p:pic>
        <p:pic>
          <p:nvPicPr>
            <p:cNvPr id="15" name="圖片 14">
              <a:extLst>
                <a:ext uri="{FF2B5EF4-FFF2-40B4-BE49-F238E27FC236}">
                  <a16:creationId xmlns:a16="http://schemas.microsoft.com/office/drawing/2014/main" id="{EA5AAC7A-7ECD-7240-AAF3-8C6A17BC442E}"/>
                </a:ext>
              </a:extLst>
            </p:cNvPr>
            <p:cNvPicPr>
              <a:picLocks noChangeAspect="1"/>
            </p:cNvPicPr>
            <p:nvPr/>
          </p:nvPicPr>
          <p:blipFill>
            <a:blip r:embed="rId6" cstate="print"/>
            <a:stretch>
              <a:fillRect/>
            </a:stretch>
          </p:blipFill>
          <p:spPr>
            <a:xfrm>
              <a:off x="-1857481" y="-1951465"/>
              <a:ext cx="3371120" cy="3902930"/>
            </a:xfrm>
            <a:prstGeom prst="rect">
              <a:avLst/>
            </a:prstGeom>
          </p:spPr>
        </p:pic>
      </p:grpSp>
      <p:sp>
        <p:nvSpPr>
          <p:cNvPr id="19" name="文字方塊 18">
            <a:extLst>
              <a:ext uri="{FF2B5EF4-FFF2-40B4-BE49-F238E27FC236}">
                <a16:creationId xmlns:a16="http://schemas.microsoft.com/office/drawing/2014/main" id="{E4662302-6181-E74F-9E6C-EDAECA118533}"/>
              </a:ext>
            </a:extLst>
          </p:cNvPr>
          <p:cNvSpPr txBox="1"/>
          <p:nvPr/>
        </p:nvSpPr>
        <p:spPr>
          <a:xfrm>
            <a:off x="543848" y="1294904"/>
            <a:ext cx="2204450" cy="461665"/>
          </a:xfrm>
          <a:prstGeom prst="rect">
            <a:avLst/>
          </a:prstGeom>
          <a:noFill/>
        </p:spPr>
        <p:txBody>
          <a:bodyPr wrap="none" rtlCol="0">
            <a:spAutoFit/>
          </a:bodyPr>
          <a:lstStyle/>
          <a:p>
            <a:pPr fontAlgn="auto">
              <a:spcBef>
                <a:spcPts val="0"/>
              </a:spcBef>
              <a:spcAft>
                <a:spcPts val="0"/>
              </a:spcAft>
            </a:pPr>
            <a:r>
              <a:rPr kumimoji="0" lang="zh-CN" altLang="en-US" sz="2400" b="1" kern="0" spc="225" dirty="0">
                <a:solidFill>
                  <a:prstClr val="black">
                    <a:lumMod val="75000"/>
                    <a:lumOff val="25000"/>
                  </a:prstClr>
                </a:solidFill>
                <a:latin typeface="微軟正黑體" panose="020B0604030504040204" pitchFamily="34" charset="-120"/>
                <a:ea typeface="微軟正黑體" panose="020B0604030504040204" pitchFamily="34" charset="-120"/>
              </a:rPr>
              <a:t>關於</a:t>
            </a:r>
            <a:r>
              <a:rPr kumimoji="0" lang="zh-TW" altLang="en-US" sz="2400" b="1" kern="0" spc="225" dirty="0">
                <a:solidFill>
                  <a:prstClr val="black">
                    <a:lumMod val="75000"/>
                    <a:lumOff val="25000"/>
                  </a:prstClr>
                </a:solidFill>
                <a:latin typeface="微軟正黑體" panose="020B0604030504040204" pitchFamily="34" charset="-120"/>
                <a:ea typeface="微軟正黑體" panose="020B0604030504040204" pitchFamily="34" charset="-120"/>
              </a:rPr>
              <a:t>大亞集團</a:t>
            </a:r>
          </a:p>
        </p:txBody>
      </p:sp>
      <p:pic>
        <p:nvPicPr>
          <p:cNvPr id="22" name="圖片 21">
            <a:extLst>
              <a:ext uri="{FF2B5EF4-FFF2-40B4-BE49-F238E27FC236}">
                <a16:creationId xmlns:a16="http://schemas.microsoft.com/office/drawing/2014/main" id="{07E2188E-F375-FE40-A013-9D49F06AAE5C}"/>
              </a:ext>
            </a:extLst>
          </p:cNvPr>
          <p:cNvPicPr>
            <a:picLocks noChangeAspect="1"/>
          </p:cNvPicPr>
          <p:nvPr/>
        </p:nvPicPr>
        <p:blipFill>
          <a:blip r:embed="rId7" cstate="print"/>
          <a:stretch>
            <a:fillRect/>
          </a:stretch>
        </p:blipFill>
        <p:spPr>
          <a:xfrm>
            <a:off x="8020050" y="5343525"/>
            <a:ext cx="1123950" cy="1514475"/>
          </a:xfrm>
          <a:prstGeom prst="rect">
            <a:avLst/>
          </a:prstGeom>
        </p:spPr>
      </p:pic>
      <p:sp>
        <p:nvSpPr>
          <p:cNvPr id="2" name="投影片編號版面配置區 1">
            <a:extLst>
              <a:ext uri="{FF2B5EF4-FFF2-40B4-BE49-F238E27FC236}">
                <a16:creationId xmlns:a16="http://schemas.microsoft.com/office/drawing/2014/main" id="{E447DD4C-6CC1-45C4-82BA-29FD79F26506}"/>
              </a:ext>
            </a:extLst>
          </p:cNvPr>
          <p:cNvSpPr>
            <a:spLocks noGrp="1"/>
          </p:cNvSpPr>
          <p:nvPr>
            <p:ph type="sldNum" sz="quarter" idx="12"/>
          </p:nvPr>
        </p:nvSpPr>
        <p:spPr/>
        <p:txBody>
          <a:bodyPr/>
          <a:lstStyle/>
          <a:p>
            <a:pPr fontAlgn="auto">
              <a:spcBef>
                <a:spcPts val="0"/>
              </a:spcBef>
              <a:spcAft>
                <a:spcPts val="0"/>
              </a:spcAft>
            </a:pPr>
            <a:fld id="{0DEF9C50-7927-4CF5-A68E-0A99E818B14C}" type="slidenum">
              <a:rPr kumimoji="0" lang="zh-TW" altLang="en-US">
                <a:solidFill>
                  <a:prstClr val="black">
                    <a:tint val="75000"/>
                  </a:prstClr>
                </a:solidFill>
                <a:latin typeface="Calibri"/>
                <a:ea typeface="新細明體" panose="02020500000000000000" pitchFamily="18" charset="-120"/>
              </a:rPr>
              <a:pPr fontAlgn="auto">
                <a:spcBef>
                  <a:spcPts val="0"/>
                </a:spcBef>
                <a:spcAft>
                  <a:spcPts val="0"/>
                </a:spcAft>
              </a:pPr>
              <a:t>4</a:t>
            </a:fld>
            <a:endParaRPr kumimoji="0" lang="zh-TW" altLang="en-US">
              <a:solidFill>
                <a:prstClr val="black">
                  <a:tint val="75000"/>
                </a:prstClr>
              </a:solidFill>
              <a:latin typeface="Calibri"/>
              <a:ea typeface="新細明體" panose="02020500000000000000" pitchFamily="18" charset="-120"/>
            </a:endParaRPr>
          </a:p>
        </p:txBody>
      </p:sp>
      <p:sp>
        <p:nvSpPr>
          <p:cNvPr id="8" name="文字方塊 7">
            <a:extLst>
              <a:ext uri="{FF2B5EF4-FFF2-40B4-BE49-F238E27FC236}">
                <a16:creationId xmlns:a16="http://schemas.microsoft.com/office/drawing/2014/main" id="{0DBB74B7-10B3-2671-9112-CB1580F5897A}"/>
              </a:ext>
            </a:extLst>
          </p:cNvPr>
          <p:cNvSpPr txBox="1"/>
          <p:nvPr/>
        </p:nvSpPr>
        <p:spPr>
          <a:xfrm>
            <a:off x="575896" y="2031980"/>
            <a:ext cx="5442154" cy="369332"/>
          </a:xfrm>
          <a:prstGeom prst="rect">
            <a:avLst/>
          </a:prstGeom>
          <a:noFill/>
        </p:spPr>
        <p:txBody>
          <a:bodyPr wrap="square">
            <a:spAutoFit/>
          </a:bodyPr>
          <a:lstStyle/>
          <a:p>
            <a:r>
              <a:rPr lang="zh-TW" altLang="en-US" dirty="0">
                <a:latin typeface="微軟正黑體" panose="020B0604030504040204" pitchFamily="34" charset="-120"/>
                <a:ea typeface="微軟正黑體" panose="020B0604030504040204" pitchFamily="34" charset="-120"/>
              </a:rPr>
              <a:t>於企業願景與使命中落實 </a:t>
            </a:r>
            <a:r>
              <a:rPr lang="en-US" altLang="zh-TW" dirty="0">
                <a:latin typeface="微軟正黑體" panose="020B0604030504040204" pitchFamily="34" charset="-120"/>
                <a:ea typeface="微軟正黑體" panose="020B0604030504040204" pitchFamily="34" charset="-120"/>
              </a:rPr>
              <a:t>ESG </a:t>
            </a:r>
            <a:r>
              <a:rPr lang="zh-TW" altLang="en-US" dirty="0">
                <a:latin typeface="微軟正黑體" panose="020B0604030504040204" pitchFamily="34" charset="-120"/>
                <a:ea typeface="微軟正黑體" panose="020B0604030504040204" pitchFamily="34" charset="-120"/>
              </a:rPr>
              <a:t>精神</a:t>
            </a:r>
          </a:p>
        </p:txBody>
      </p:sp>
    </p:spTree>
    <p:extLst>
      <p:ext uri="{BB962C8B-B14F-4D97-AF65-F5344CB8AC3E}">
        <p14:creationId xmlns:p14="http://schemas.microsoft.com/office/powerpoint/2010/main" val="410010151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 name="圖片 35">
            <a:extLst>
              <a:ext uri="{FF2B5EF4-FFF2-40B4-BE49-F238E27FC236}">
                <a16:creationId xmlns:a16="http://schemas.microsoft.com/office/drawing/2014/main" id="{BD0A5E89-34D7-8A10-BC71-A417B3241803}"/>
              </a:ext>
            </a:extLst>
          </p:cNvPr>
          <p:cNvPicPr>
            <a:picLocks noChangeAspect="1"/>
          </p:cNvPicPr>
          <p:nvPr/>
        </p:nvPicPr>
        <p:blipFill>
          <a:blip r:embed="rId3"/>
          <a:stretch>
            <a:fillRect/>
          </a:stretch>
        </p:blipFill>
        <p:spPr>
          <a:xfrm>
            <a:off x="-252536" y="-6815"/>
            <a:ext cx="9396536" cy="866775"/>
          </a:xfrm>
          <a:prstGeom prst="rect">
            <a:avLst/>
          </a:prstGeom>
        </p:spPr>
      </p:pic>
      <p:sp>
        <p:nvSpPr>
          <p:cNvPr id="12" name="文字方塊 11">
            <a:extLst>
              <a:ext uri="{FF2B5EF4-FFF2-40B4-BE49-F238E27FC236}">
                <a16:creationId xmlns:a16="http://schemas.microsoft.com/office/drawing/2014/main" id="{35B89C83-62C6-1243-A859-C6C308493D18}"/>
              </a:ext>
            </a:extLst>
          </p:cNvPr>
          <p:cNvSpPr txBox="1"/>
          <p:nvPr/>
        </p:nvSpPr>
        <p:spPr>
          <a:xfrm>
            <a:off x="1116617" y="857250"/>
            <a:ext cx="2204450" cy="461665"/>
          </a:xfrm>
          <a:prstGeom prst="rect">
            <a:avLst/>
          </a:prstGeom>
          <a:noFill/>
        </p:spPr>
        <p:txBody>
          <a:bodyPr wrap="none" rtlCol="0">
            <a:spAutoFit/>
          </a:bodyPr>
          <a:lstStyle/>
          <a:p>
            <a:pPr fontAlgn="auto">
              <a:spcBef>
                <a:spcPts val="0"/>
              </a:spcBef>
              <a:spcAft>
                <a:spcPts val="0"/>
              </a:spcAft>
            </a:pPr>
            <a:r>
              <a:rPr kumimoji="0" lang="zh-TW" altLang="en-US" sz="2400" b="1" kern="0" spc="225" dirty="0">
                <a:solidFill>
                  <a:prstClr val="black">
                    <a:lumMod val="75000"/>
                    <a:lumOff val="25000"/>
                  </a:prstClr>
                </a:solidFill>
                <a:latin typeface="微軟正黑體" panose="020B0604030504040204" pitchFamily="34" charset="-120"/>
                <a:ea typeface="微軟正黑體" panose="020B0604030504040204" pitchFamily="34" charset="-120"/>
              </a:rPr>
              <a:t>大亞能源串接</a:t>
            </a:r>
          </a:p>
        </p:txBody>
      </p:sp>
      <p:grpSp>
        <p:nvGrpSpPr>
          <p:cNvPr id="13" name="群組 12">
            <a:extLst>
              <a:ext uri="{FF2B5EF4-FFF2-40B4-BE49-F238E27FC236}">
                <a16:creationId xmlns:a16="http://schemas.microsoft.com/office/drawing/2014/main" id="{6C74CDB4-2DEE-E543-866F-5190D39C845C}"/>
              </a:ext>
            </a:extLst>
          </p:cNvPr>
          <p:cNvGrpSpPr/>
          <p:nvPr/>
        </p:nvGrpSpPr>
        <p:grpSpPr>
          <a:xfrm>
            <a:off x="-1393111" y="-606349"/>
            <a:ext cx="3312111" cy="2927198"/>
            <a:chOff x="-1857481" y="-1951465"/>
            <a:chExt cx="4416148" cy="3902930"/>
          </a:xfrm>
        </p:grpSpPr>
        <p:pic>
          <p:nvPicPr>
            <p:cNvPr id="15" name="圖片 14">
              <a:extLst>
                <a:ext uri="{FF2B5EF4-FFF2-40B4-BE49-F238E27FC236}">
                  <a16:creationId xmlns:a16="http://schemas.microsoft.com/office/drawing/2014/main" id="{5344C11D-3BBE-A444-947D-B439D931CC54}"/>
                </a:ext>
              </a:extLst>
            </p:cNvPr>
            <p:cNvPicPr>
              <a:picLocks noChangeAspect="1"/>
            </p:cNvPicPr>
            <p:nvPr/>
          </p:nvPicPr>
          <p:blipFill>
            <a:blip r:embed="rId4" cstate="print"/>
            <a:stretch>
              <a:fillRect/>
            </a:stretch>
          </p:blipFill>
          <p:spPr>
            <a:xfrm>
              <a:off x="-812453" y="-1951465"/>
              <a:ext cx="3371120" cy="3902930"/>
            </a:xfrm>
            <a:prstGeom prst="rect">
              <a:avLst/>
            </a:prstGeom>
          </p:spPr>
        </p:pic>
        <p:pic>
          <p:nvPicPr>
            <p:cNvPr id="16" name="圖片 15">
              <a:extLst>
                <a:ext uri="{FF2B5EF4-FFF2-40B4-BE49-F238E27FC236}">
                  <a16:creationId xmlns:a16="http://schemas.microsoft.com/office/drawing/2014/main" id="{48EA8BF8-FEDD-3D45-B721-5C5D664EA1F9}"/>
                </a:ext>
              </a:extLst>
            </p:cNvPr>
            <p:cNvPicPr>
              <a:picLocks noChangeAspect="1"/>
            </p:cNvPicPr>
            <p:nvPr/>
          </p:nvPicPr>
          <p:blipFill>
            <a:blip r:embed="rId4" cstate="print"/>
            <a:stretch>
              <a:fillRect/>
            </a:stretch>
          </p:blipFill>
          <p:spPr>
            <a:xfrm>
              <a:off x="-1857481" y="-1951465"/>
              <a:ext cx="3371120" cy="3902930"/>
            </a:xfrm>
            <a:prstGeom prst="rect">
              <a:avLst/>
            </a:prstGeom>
          </p:spPr>
        </p:pic>
      </p:grpSp>
      <p:pic>
        <p:nvPicPr>
          <p:cNvPr id="18" name="圖片 17">
            <a:extLst>
              <a:ext uri="{FF2B5EF4-FFF2-40B4-BE49-F238E27FC236}">
                <a16:creationId xmlns:a16="http://schemas.microsoft.com/office/drawing/2014/main" id="{578404A6-1FC0-584A-9A2E-4D3AAE8EB363}"/>
              </a:ext>
            </a:extLst>
          </p:cNvPr>
          <p:cNvPicPr>
            <a:picLocks noChangeAspect="1"/>
          </p:cNvPicPr>
          <p:nvPr/>
        </p:nvPicPr>
        <p:blipFill>
          <a:blip r:embed="rId5" cstate="print"/>
          <a:stretch>
            <a:fillRect/>
          </a:stretch>
        </p:blipFill>
        <p:spPr>
          <a:xfrm>
            <a:off x="8020050" y="5343525"/>
            <a:ext cx="1123950" cy="1514475"/>
          </a:xfrm>
          <a:prstGeom prst="rect">
            <a:avLst/>
          </a:prstGeom>
        </p:spPr>
      </p:pic>
      <p:sp>
        <p:nvSpPr>
          <p:cNvPr id="3" name="投影片編號版面配置區 2">
            <a:extLst>
              <a:ext uri="{FF2B5EF4-FFF2-40B4-BE49-F238E27FC236}">
                <a16:creationId xmlns:a16="http://schemas.microsoft.com/office/drawing/2014/main" id="{0A22031D-A0C9-45CD-83EC-3E71D6309CF1}"/>
              </a:ext>
            </a:extLst>
          </p:cNvPr>
          <p:cNvSpPr>
            <a:spLocks noGrp="1"/>
          </p:cNvSpPr>
          <p:nvPr>
            <p:ph type="sldNum" sz="quarter" idx="12"/>
          </p:nvPr>
        </p:nvSpPr>
        <p:spPr/>
        <p:txBody>
          <a:bodyPr/>
          <a:lstStyle/>
          <a:p>
            <a:pPr fontAlgn="auto">
              <a:spcBef>
                <a:spcPts val="0"/>
              </a:spcBef>
              <a:spcAft>
                <a:spcPts val="0"/>
              </a:spcAft>
            </a:pPr>
            <a:fld id="{0DEF9C50-7927-4CF5-A68E-0A99E818B14C}" type="slidenum">
              <a:rPr kumimoji="0" lang="zh-TW" altLang="en-US">
                <a:solidFill>
                  <a:prstClr val="black">
                    <a:tint val="75000"/>
                  </a:prstClr>
                </a:solidFill>
                <a:latin typeface="Calibri"/>
                <a:ea typeface="新細明體" panose="02020500000000000000" pitchFamily="18" charset="-120"/>
              </a:rPr>
              <a:pPr fontAlgn="auto">
                <a:spcBef>
                  <a:spcPts val="0"/>
                </a:spcBef>
                <a:spcAft>
                  <a:spcPts val="0"/>
                </a:spcAft>
              </a:pPr>
              <a:t>5</a:t>
            </a:fld>
            <a:endParaRPr kumimoji="0" lang="zh-TW" altLang="en-US">
              <a:solidFill>
                <a:prstClr val="black">
                  <a:tint val="75000"/>
                </a:prstClr>
              </a:solidFill>
              <a:latin typeface="Calibri"/>
              <a:ea typeface="新細明體" panose="02020500000000000000" pitchFamily="18" charset="-120"/>
            </a:endParaRPr>
          </a:p>
        </p:txBody>
      </p:sp>
      <p:sp>
        <p:nvSpPr>
          <p:cNvPr id="31" name="文字方塊 30">
            <a:extLst>
              <a:ext uri="{FF2B5EF4-FFF2-40B4-BE49-F238E27FC236}">
                <a16:creationId xmlns:a16="http://schemas.microsoft.com/office/drawing/2014/main" id="{2533FBD3-9A04-E63F-4410-E646B3F6DEA5}"/>
              </a:ext>
            </a:extLst>
          </p:cNvPr>
          <p:cNvSpPr txBox="1"/>
          <p:nvPr/>
        </p:nvSpPr>
        <p:spPr>
          <a:xfrm>
            <a:off x="1365280" y="1553675"/>
            <a:ext cx="6751290" cy="338554"/>
          </a:xfrm>
          <a:prstGeom prst="rect">
            <a:avLst/>
          </a:prstGeom>
          <a:noFill/>
        </p:spPr>
        <p:txBody>
          <a:bodyPr wrap="square">
            <a:spAutoFit/>
          </a:bodyPr>
          <a:lstStyle/>
          <a:p>
            <a:r>
              <a:rPr kumimoji="0" lang="zh-TW" altLang="en-US" sz="1600" kern="0" spc="225" dirty="0">
                <a:solidFill>
                  <a:prstClr val="black">
                    <a:lumMod val="75000"/>
                    <a:lumOff val="25000"/>
                  </a:prstClr>
                </a:solidFill>
                <a:latin typeface="微軟正黑體" panose="020B0604030504040204" pitchFamily="34" charset="-120"/>
                <a:ea typeface="微軟正黑體" panose="020B0604030504040204" pitchFamily="34" charset="-120"/>
              </a:rPr>
              <a:t>六大面向：</a:t>
            </a:r>
            <a:r>
              <a:rPr lang="zh-TW" altLang="en-US" sz="1600" dirty="0">
                <a:latin typeface="微軟正黑體" panose="020B0604030504040204" pitchFamily="34" charset="-120"/>
                <a:ea typeface="微軟正黑體" panose="020B0604030504040204" pitchFamily="34" charset="-120"/>
              </a:rPr>
              <a:t>能源產生、傳輸、儲存、交易、轉換到管理</a:t>
            </a:r>
          </a:p>
        </p:txBody>
      </p:sp>
      <p:pic>
        <p:nvPicPr>
          <p:cNvPr id="33" name="圖片 32">
            <a:extLst>
              <a:ext uri="{FF2B5EF4-FFF2-40B4-BE49-F238E27FC236}">
                <a16:creationId xmlns:a16="http://schemas.microsoft.com/office/drawing/2014/main" id="{504E402E-0040-388E-C84D-117DDD914C2E}"/>
              </a:ext>
            </a:extLst>
          </p:cNvPr>
          <p:cNvPicPr>
            <a:picLocks noChangeAspect="1"/>
          </p:cNvPicPr>
          <p:nvPr/>
        </p:nvPicPr>
        <p:blipFill>
          <a:blip r:embed="rId6"/>
          <a:stretch>
            <a:fillRect/>
          </a:stretch>
        </p:blipFill>
        <p:spPr>
          <a:xfrm>
            <a:off x="1452156" y="1856176"/>
            <a:ext cx="6239688" cy="4741176"/>
          </a:xfrm>
          <a:prstGeom prst="rect">
            <a:avLst/>
          </a:prstGeom>
        </p:spPr>
      </p:pic>
      <p:sp>
        <p:nvSpPr>
          <p:cNvPr id="35" name="文字方塊 34">
            <a:extLst>
              <a:ext uri="{FF2B5EF4-FFF2-40B4-BE49-F238E27FC236}">
                <a16:creationId xmlns:a16="http://schemas.microsoft.com/office/drawing/2014/main" id="{ABB58511-2695-681A-72EE-C27C49F39AE1}"/>
              </a:ext>
            </a:extLst>
          </p:cNvPr>
          <p:cNvSpPr txBox="1"/>
          <p:nvPr/>
        </p:nvSpPr>
        <p:spPr>
          <a:xfrm>
            <a:off x="1516609" y="6258798"/>
            <a:ext cx="7173894" cy="338554"/>
          </a:xfrm>
          <a:prstGeom prst="rect">
            <a:avLst/>
          </a:prstGeom>
          <a:noFill/>
        </p:spPr>
        <p:txBody>
          <a:bodyPr wrap="square">
            <a:spAutoFit/>
          </a:bodyPr>
          <a:lstStyle/>
          <a:p>
            <a:pPr marL="285750" indent="-285750">
              <a:buFont typeface="Arial" panose="020B0604020202020204" pitchFamily="34" charset="0"/>
              <a:buChar char="•"/>
            </a:pPr>
            <a:r>
              <a:rPr lang="zh-TW" altLang="en-US" sz="1600" b="1" dirty="0">
                <a:solidFill>
                  <a:schemeClr val="accent1">
                    <a:lumMod val="75000"/>
                  </a:schemeClr>
                </a:solidFill>
                <a:latin typeface="微軟正黑體" panose="020B0604030504040204" pitchFamily="34" charset="-120"/>
                <a:ea typeface="微軟正黑體" panose="020B0604030504040204" pitchFamily="34" charset="-120"/>
              </a:rPr>
              <a:t>推動環保節能的創新價值，打造能源串接領導品牌</a:t>
            </a:r>
          </a:p>
        </p:txBody>
      </p:sp>
    </p:spTree>
    <p:extLst>
      <p:ext uri="{BB962C8B-B14F-4D97-AF65-F5344CB8AC3E}">
        <p14:creationId xmlns:p14="http://schemas.microsoft.com/office/powerpoint/2010/main" val="225204167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圖片 7">
            <a:extLst>
              <a:ext uri="{FF2B5EF4-FFF2-40B4-BE49-F238E27FC236}">
                <a16:creationId xmlns:a16="http://schemas.microsoft.com/office/drawing/2014/main" id="{8ED5C1D3-B302-4445-BE8F-E0A7E44E05EE}"/>
              </a:ext>
            </a:extLst>
          </p:cNvPr>
          <p:cNvPicPr>
            <a:picLocks noChangeAspect="1"/>
          </p:cNvPicPr>
          <p:nvPr/>
        </p:nvPicPr>
        <p:blipFill rotWithShape="1">
          <a:blip r:embed="rId2" cstate="print"/>
          <a:srcRect l="3621" r="81280"/>
          <a:stretch/>
        </p:blipFill>
        <p:spPr>
          <a:xfrm>
            <a:off x="613367" y="2200071"/>
            <a:ext cx="1260623" cy="1406267"/>
          </a:xfrm>
          <a:prstGeom prst="rect">
            <a:avLst/>
          </a:prstGeom>
        </p:spPr>
      </p:pic>
      <p:pic>
        <p:nvPicPr>
          <p:cNvPr id="24" name="圖片 23">
            <a:extLst>
              <a:ext uri="{FF2B5EF4-FFF2-40B4-BE49-F238E27FC236}">
                <a16:creationId xmlns:a16="http://schemas.microsoft.com/office/drawing/2014/main" id="{BB0172E7-BA6B-634B-8AC9-97B467A5CD71}"/>
              </a:ext>
            </a:extLst>
          </p:cNvPr>
          <p:cNvPicPr>
            <a:picLocks noChangeAspect="1"/>
          </p:cNvPicPr>
          <p:nvPr/>
        </p:nvPicPr>
        <p:blipFill rotWithShape="1">
          <a:blip r:embed="rId2" cstate="print"/>
          <a:srcRect l="22923" r="61795"/>
          <a:stretch/>
        </p:blipFill>
        <p:spPr>
          <a:xfrm>
            <a:off x="7328492" y="2200071"/>
            <a:ext cx="1275907" cy="1406267"/>
          </a:xfrm>
          <a:prstGeom prst="rect">
            <a:avLst/>
          </a:prstGeom>
        </p:spPr>
      </p:pic>
      <p:pic>
        <p:nvPicPr>
          <p:cNvPr id="25" name="圖片 24">
            <a:extLst>
              <a:ext uri="{FF2B5EF4-FFF2-40B4-BE49-F238E27FC236}">
                <a16:creationId xmlns:a16="http://schemas.microsoft.com/office/drawing/2014/main" id="{8DF4E694-8715-F149-A0AC-89194B094092}"/>
              </a:ext>
            </a:extLst>
          </p:cNvPr>
          <p:cNvPicPr>
            <a:picLocks noChangeAspect="1"/>
          </p:cNvPicPr>
          <p:nvPr/>
        </p:nvPicPr>
        <p:blipFill rotWithShape="1">
          <a:blip r:embed="rId2" cstate="print"/>
          <a:srcRect l="42408" r="42787"/>
          <a:stretch/>
        </p:blipFill>
        <p:spPr>
          <a:xfrm>
            <a:off x="2290487" y="2200071"/>
            <a:ext cx="1236035" cy="1406267"/>
          </a:xfrm>
          <a:prstGeom prst="rect">
            <a:avLst/>
          </a:prstGeom>
        </p:spPr>
      </p:pic>
      <p:pic>
        <p:nvPicPr>
          <p:cNvPr id="26" name="圖片 25">
            <a:extLst>
              <a:ext uri="{FF2B5EF4-FFF2-40B4-BE49-F238E27FC236}">
                <a16:creationId xmlns:a16="http://schemas.microsoft.com/office/drawing/2014/main" id="{1F00F98C-1D82-BA4A-801C-89B6956BC0AD}"/>
              </a:ext>
            </a:extLst>
          </p:cNvPr>
          <p:cNvPicPr>
            <a:picLocks noChangeAspect="1"/>
          </p:cNvPicPr>
          <p:nvPr/>
        </p:nvPicPr>
        <p:blipFill rotWithShape="1">
          <a:blip r:embed="rId2" cstate="print"/>
          <a:srcRect l="62084" r="22348"/>
          <a:stretch/>
        </p:blipFill>
        <p:spPr>
          <a:xfrm>
            <a:off x="4079847" y="2200071"/>
            <a:ext cx="1299831" cy="1406267"/>
          </a:xfrm>
          <a:prstGeom prst="rect">
            <a:avLst/>
          </a:prstGeom>
        </p:spPr>
      </p:pic>
      <p:pic>
        <p:nvPicPr>
          <p:cNvPr id="27" name="圖片 26">
            <a:extLst>
              <a:ext uri="{FF2B5EF4-FFF2-40B4-BE49-F238E27FC236}">
                <a16:creationId xmlns:a16="http://schemas.microsoft.com/office/drawing/2014/main" id="{7E2D859B-E37C-824E-9638-27B0B97F4DED}"/>
              </a:ext>
            </a:extLst>
          </p:cNvPr>
          <p:cNvPicPr>
            <a:picLocks noChangeAspect="1"/>
          </p:cNvPicPr>
          <p:nvPr/>
        </p:nvPicPr>
        <p:blipFill rotWithShape="1">
          <a:blip r:embed="rId2" cstate="print"/>
          <a:srcRect l="81568" r="3627"/>
          <a:stretch/>
        </p:blipFill>
        <p:spPr>
          <a:xfrm>
            <a:off x="5776024" y="2200071"/>
            <a:ext cx="1236035" cy="1406267"/>
          </a:xfrm>
          <a:prstGeom prst="rect">
            <a:avLst/>
          </a:prstGeom>
        </p:spPr>
      </p:pic>
      <p:sp>
        <p:nvSpPr>
          <p:cNvPr id="10" name="矩形 9">
            <a:extLst>
              <a:ext uri="{FF2B5EF4-FFF2-40B4-BE49-F238E27FC236}">
                <a16:creationId xmlns:a16="http://schemas.microsoft.com/office/drawing/2014/main" id="{139CD8CD-0AC6-E248-9192-6BBA5FF12993}"/>
              </a:ext>
            </a:extLst>
          </p:cNvPr>
          <p:cNvSpPr/>
          <p:nvPr/>
        </p:nvSpPr>
        <p:spPr>
          <a:xfrm>
            <a:off x="468600" y="3606338"/>
            <a:ext cx="1440139" cy="279307"/>
          </a:xfrm>
          <a:prstGeom prst="rect">
            <a:avLst/>
          </a:prstGeom>
        </p:spPr>
        <p:txBody>
          <a:bodyPr wrap="none">
            <a:spAutoFit/>
          </a:bodyPr>
          <a:lstStyle/>
          <a:p>
            <a:pPr marL="42863" algn="ctr" fontAlgn="auto">
              <a:lnSpc>
                <a:spcPct val="90000"/>
              </a:lnSpc>
              <a:spcBef>
                <a:spcPts val="0"/>
              </a:spcBef>
              <a:spcAft>
                <a:spcPts val="450"/>
              </a:spcAft>
            </a:pPr>
            <a:r>
              <a:rPr kumimoji="0" lang="zh-TW" altLang="en-US" sz="1350" dirty="0">
                <a:solidFill>
                  <a:prstClr val="black">
                    <a:lumMod val="85000"/>
                    <a:lumOff val="15000"/>
                  </a:prstClr>
                </a:solidFill>
                <a:latin typeface="Microsoft JhengHei" panose="020B0604030504040204" pitchFamily="34" charset="-120"/>
                <a:ea typeface="Microsoft JhengHei" panose="020B0604030504040204" pitchFamily="34" charset="-120"/>
              </a:rPr>
              <a:t>電力通信事業群</a:t>
            </a:r>
            <a:endParaRPr kumimoji="0" lang="en-US" altLang="zh-TW" sz="1350" dirty="0">
              <a:solidFill>
                <a:prstClr val="black">
                  <a:lumMod val="85000"/>
                  <a:lumOff val="15000"/>
                </a:prstClr>
              </a:solidFill>
              <a:latin typeface="Microsoft JhengHei" panose="020B0604030504040204" pitchFamily="34" charset="-120"/>
              <a:ea typeface="Microsoft JhengHei" panose="020B0604030504040204" pitchFamily="34" charset="-120"/>
            </a:endParaRPr>
          </a:p>
        </p:txBody>
      </p:sp>
      <p:sp>
        <p:nvSpPr>
          <p:cNvPr id="14" name="文字方塊 13">
            <a:extLst>
              <a:ext uri="{FF2B5EF4-FFF2-40B4-BE49-F238E27FC236}">
                <a16:creationId xmlns:a16="http://schemas.microsoft.com/office/drawing/2014/main" id="{BDE80FB5-D3D0-E446-A31F-B14E960060B6}"/>
              </a:ext>
            </a:extLst>
          </p:cNvPr>
          <p:cNvSpPr txBox="1"/>
          <p:nvPr/>
        </p:nvSpPr>
        <p:spPr>
          <a:xfrm>
            <a:off x="558207" y="4186868"/>
            <a:ext cx="1403500" cy="1041375"/>
          </a:xfrm>
          <a:prstGeom prst="rect">
            <a:avLst/>
          </a:prstGeom>
          <a:noFill/>
        </p:spPr>
        <p:txBody>
          <a:bodyPr wrap="square" rtlCol="0">
            <a:spAutoFit/>
          </a:bodyPr>
          <a:lstStyle/>
          <a:p>
            <a:pPr fontAlgn="auto">
              <a:lnSpc>
                <a:spcPts val="1500"/>
              </a:lnSpc>
              <a:spcBef>
                <a:spcPts val="0"/>
              </a:spcBef>
              <a:spcAft>
                <a:spcPts val="0"/>
              </a:spcAft>
            </a:pPr>
            <a:r>
              <a:rPr kumimoji="0" lang="zh-TW" altLang="en-US" sz="1200" dirty="0">
                <a:solidFill>
                  <a:prstClr val="black">
                    <a:lumMod val="50000"/>
                    <a:lumOff val="50000"/>
                  </a:prstClr>
                </a:solidFill>
                <a:latin typeface="Microsoft JhengHei" panose="020B0604030504040204" pitchFamily="34" charset="-120"/>
                <a:ea typeface="Microsoft JhengHei" panose="020B0604030504040204" pitchFamily="34" charset="-120"/>
              </a:rPr>
              <a:t>有關電力及通信電纜之生產、研發與銷售，並督導大河、安鼎、大亞綠能等關係企業</a:t>
            </a:r>
          </a:p>
        </p:txBody>
      </p:sp>
      <p:sp>
        <p:nvSpPr>
          <p:cNvPr id="29" name="矩形 28">
            <a:extLst>
              <a:ext uri="{FF2B5EF4-FFF2-40B4-BE49-F238E27FC236}">
                <a16:creationId xmlns:a16="http://schemas.microsoft.com/office/drawing/2014/main" id="{39604510-5C98-B343-B2DD-B3F1ACFD33A7}"/>
              </a:ext>
            </a:extLst>
          </p:cNvPr>
          <p:cNvSpPr/>
          <p:nvPr/>
        </p:nvSpPr>
        <p:spPr>
          <a:xfrm>
            <a:off x="7471116" y="3606338"/>
            <a:ext cx="920765" cy="279307"/>
          </a:xfrm>
          <a:prstGeom prst="rect">
            <a:avLst/>
          </a:prstGeom>
        </p:spPr>
        <p:txBody>
          <a:bodyPr wrap="none">
            <a:spAutoFit/>
          </a:bodyPr>
          <a:lstStyle/>
          <a:p>
            <a:pPr marL="42863" algn="ctr" fontAlgn="auto">
              <a:lnSpc>
                <a:spcPct val="90000"/>
              </a:lnSpc>
              <a:spcBef>
                <a:spcPts val="0"/>
              </a:spcBef>
              <a:spcAft>
                <a:spcPts val="450"/>
              </a:spcAft>
            </a:pPr>
            <a:r>
              <a:rPr kumimoji="0" lang="zh-TW" altLang="en-US" sz="1350" dirty="0">
                <a:solidFill>
                  <a:prstClr val="black">
                    <a:lumMod val="85000"/>
                    <a:lumOff val="15000"/>
                  </a:prstClr>
                </a:solidFill>
                <a:latin typeface="Microsoft JhengHei" panose="020B0604030504040204" pitchFamily="34" charset="-120"/>
                <a:ea typeface="Microsoft JhengHei" panose="020B0604030504040204" pitchFamily="34" charset="-120"/>
              </a:rPr>
              <a:t>總管理處</a:t>
            </a:r>
            <a:endParaRPr kumimoji="0" lang="en-US" altLang="zh-TW" sz="1350" dirty="0">
              <a:solidFill>
                <a:prstClr val="black">
                  <a:lumMod val="85000"/>
                  <a:lumOff val="15000"/>
                </a:prstClr>
              </a:solidFill>
              <a:latin typeface="Microsoft JhengHei" panose="020B0604030504040204" pitchFamily="34" charset="-120"/>
              <a:ea typeface="Microsoft JhengHei" panose="020B0604030504040204" pitchFamily="34" charset="-120"/>
            </a:endParaRPr>
          </a:p>
        </p:txBody>
      </p:sp>
      <p:sp>
        <p:nvSpPr>
          <p:cNvPr id="31" name="矩形 30">
            <a:extLst>
              <a:ext uri="{FF2B5EF4-FFF2-40B4-BE49-F238E27FC236}">
                <a16:creationId xmlns:a16="http://schemas.microsoft.com/office/drawing/2014/main" id="{D4DF820C-9D81-C540-B57C-739C67081028}"/>
              </a:ext>
            </a:extLst>
          </p:cNvPr>
          <p:cNvSpPr/>
          <p:nvPr/>
        </p:nvSpPr>
        <p:spPr>
          <a:xfrm>
            <a:off x="2325000" y="3606338"/>
            <a:ext cx="1267014" cy="279307"/>
          </a:xfrm>
          <a:prstGeom prst="rect">
            <a:avLst/>
          </a:prstGeom>
        </p:spPr>
        <p:txBody>
          <a:bodyPr wrap="none">
            <a:spAutoFit/>
          </a:bodyPr>
          <a:lstStyle/>
          <a:p>
            <a:pPr marL="42863" algn="ctr" fontAlgn="auto">
              <a:lnSpc>
                <a:spcPct val="90000"/>
              </a:lnSpc>
              <a:spcBef>
                <a:spcPts val="0"/>
              </a:spcBef>
              <a:spcAft>
                <a:spcPts val="450"/>
              </a:spcAft>
            </a:pPr>
            <a:r>
              <a:rPr kumimoji="0" lang="zh-TW" altLang="en-US" sz="1350" dirty="0">
                <a:solidFill>
                  <a:prstClr val="black">
                    <a:lumMod val="85000"/>
                    <a:lumOff val="15000"/>
                  </a:prstClr>
                </a:solidFill>
                <a:latin typeface="Microsoft JhengHei" panose="020B0604030504040204" pitchFamily="34" charset="-120"/>
                <a:ea typeface="Microsoft JhengHei" panose="020B0604030504040204" pitchFamily="34" charset="-120"/>
              </a:rPr>
              <a:t>漆包線事業群</a:t>
            </a:r>
            <a:endParaRPr kumimoji="0" lang="en-US" altLang="zh-TW" sz="1350" dirty="0">
              <a:solidFill>
                <a:prstClr val="black">
                  <a:lumMod val="85000"/>
                  <a:lumOff val="15000"/>
                </a:prstClr>
              </a:solidFill>
              <a:latin typeface="Microsoft JhengHei" panose="020B0604030504040204" pitchFamily="34" charset="-120"/>
              <a:ea typeface="Microsoft JhengHei" panose="020B0604030504040204" pitchFamily="34" charset="-120"/>
            </a:endParaRPr>
          </a:p>
        </p:txBody>
      </p:sp>
      <p:sp>
        <p:nvSpPr>
          <p:cNvPr id="32" name="文字方塊 31">
            <a:extLst>
              <a:ext uri="{FF2B5EF4-FFF2-40B4-BE49-F238E27FC236}">
                <a16:creationId xmlns:a16="http://schemas.microsoft.com/office/drawing/2014/main" id="{7BDD0498-7178-7942-98DD-5F2F7F2C3356}"/>
              </a:ext>
            </a:extLst>
          </p:cNvPr>
          <p:cNvSpPr txBox="1"/>
          <p:nvPr/>
        </p:nvSpPr>
        <p:spPr>
          <a:xfrm>
            <a:off x="2157054" y="4188745"/>
            <a:ext cx="1602907" cy="1041375"/>
          </a:xfrm>
          <a:prstGeom prst="rect">
            <a:avLst/>
          </a:prstGeom>
          <a:noFill/>
        </p:spPr>
        <p:txBody>
          <a:bodyPr wrap="square" rtlCol="0">
            <a:spAutoFit/>
          </a:bodyPr>
          <a:lstStyle/>
          <a:p>
            <a:pPr marL="42863" fontAlgn="auto">
              <a:lnSpc>
                <a:spcPts val="1500"/>
              </a:lnSpc>
              <a:spcBef>
                <a:spcPts val="0"/>
              </a:spcBef>
              <a:spcAft>
                <a:spcPts val="450"/>
              </a:spcAft>
            </a:pPr>
            <a:r>
              <a:rPr kumimoji="0" lang="zh-TW" altLang="en-US" sz="1200" dirty="0">
                <a:solidFill>
                  <a:prstClr val="black">
                    <a:lumMod val="50000"/>
                    <a:lumOff val="50000"/>
                  </a:prstClr>
                </a:solidFill>
                <a:latin typeface="Microsoft JhengHei" panose="020B0604030504040204" pitchFamily="34" charset="-120"/>
                <a:ea typeface="Microsoft JhengHei" panose="020B0604030504040204" pitchFamily="34" charset="-120"/>
              </a:rPr>
              <a:t>有關漆包線之生產、研發與銷售，並督導東莞恒亞電工、恒亞電工</a:t>
            </a:r>
            <a:r>
              <a:rPr kumimoji="0" lang="en-US" altLang="zh-TW" sz="1200" dirty="0">
                <a:solidFill>
                  <a:prstClr val="black">
                    <a:lumMod val="50000"/>
                    <a:lumOff val="50000"/>
                  </a:prstClr>
                </a:solidFill>
                <a:latin typeface="Microsoft JhengHei" panose="020B0604030504040204" pitchFamily="34" charset="-120"/>
                <a:ea typeface="Microsoft JhengHei" panose="020B0604030504040204" pitchFamily="34" charset="-120"/>
              </a:rPr>
              <a:t>(</a:t>
            </a:r>
            <a:r>
              <a:rPr kumimoji="0" lang="zh-TW" altLang="en-US" sz="1200" dirty="0">
                <a:solidFill>
                  <a:prstClr val="black">
                    <a:lumMod val="50000"/>
                    <a:lumOff val="50000"/>
                  </a:prstClr>
                </a:solidFill>
                <a:latin typeface="Microsoft JhengHei" panose="020B0604030504040204" pitchFamily="34" charset="-120"/>
                <a:ea typeface="Microsoft JhengHei" panose="020B0604030504040204" pitchFamily="34" charset="-120"/>
              </a:rPr>
              <a:t>昆山</a:t>
            </a:r>
            <a:r>
              <a:rPr kumimoji="0" lang="en-US" altLang="zh-TW" sz="1200" dirty="0">
                <a:solidFill>
                  <a:prstClr val="black">
                    <a:lumMod val="50000"/>
                    <a:lumOff val="50000"/>
                  </a:prstClr>
                </a:solidFill>
                <a:latin typeface="Microsoft JhengHei" panose="020B0604030504040204" pitchFamily="34" charset="-120"/>
                <a:ea typeface="Microsoft JhengHei" panose="020B0604030504040204" pitchFamily="34" charset="-120"/>
              </a:rPr>
              <a:t>)</a:t>
            </a:r>
            <a:r>
              <a:rPr kumimoji="0" lang="zh-TW" altLang="en-US" sz="1200" dirty="0">
                <a:solidFill>
                  <a:prstClr val="black">
                    <a:lumMod val="50000"/>
                    <a:lumOff val="50000"/>
                  </a:prstClr>
                </a:solidFill>
                <a:latin typeface="Microsoft JhengHei" panose="020B0604030504040204" pitchFamily="34" charset="-120"/>
                <a:ea typeface="Microsoft JhengHei" panose="020B0604030504040204" pitchFamily="34" charset="-120"/>
              </a:rPr>
              <a:t>、大義塑膠等關係企業</a:t>
            </a:r>
          </a:p>
        </p:txBody>
      </p:sp>
      <p:sp>
        <p:nvSpPr>
          <p:cNvPr id="33" name="矩形 32">
            <a:extLst>
              <a:ext uri="{FF2B5EF4-FFF2-40B4-BE49-F238E27FC236}">
                <a16:creationId xmlns:a16="http://schemas.microsoft.com/office/drawing/2014/main" id="{D272C5EF-77DA-E547-8662-3F0D92BB3FE8}"/>
              </a:ext>
            </a:extLst>
          </p:cNvPr>
          <p:cNvSpPr/>
          <p:nvPr/>
        </p:nvSpPr>
        <p:spPr>
          <a:xfrm>
            <a:off x="4134996" y="3606337"/>
            <a:ext cx="1267014" cy="530402"/>
          </a:xfrm>
          <a:prstGeom prst="rect">
            <a:avLst/>
          </a:prstGeom>
        </p:spPr>
        <p:txBody>
          <a:bodyPr wrap="none">
            <a:spAutoFit/>
          </a:bodyPr>
          <a:lstStyle/>
          <a:p>
            <a:pPr marL="42863" fontAlgn="auto">
              <a:lnSpc>
                <a:spcPct val="90000"/>
              </a:lnSpc>
              <a:spcBef>
                <a:spcPts val="0"/>
              </a:spcBef>
              <a:spcAft>
                <a:spcPts val="450"/>
              </a:spcAft>
            </a:pPr>
            <a:r>
              <a:rPr kumimoji="0" lang="zh-TW" altLang="en-US" sz="1350" dirty="0">
                <a:solidFill>
                  <a:prstClr val="black">
                    <a:lumMod val="85000"/>
                    <a:lumOff val="15000"/>
                  </a:prstClr>
                </a:solidFill>
                <a:latin typeface="Microsoft JhengHei" panose="020B0604030504040204" pitchFamily="34" charset="-120"/>
                <a:ea typeface="Microsoft JhengHei" panose="020B0604030504040204" pitchFamily="34" charset="-120"/>
              </a:rPr>
              <a:t>銅材暨新事業</a:t>
            </a:r>
            <a:endParaRPr kumimoji="0" lang="en-US" altLang="zh-TW" sz="1350" dirty="0">
              <a:solidFill>
                <a:prstClr val="black">
                  <a:lumMod val="85000"/>
                  <a:lumOff val="15000"/>
                </a:prstClr>
              </a:solidFill>
              <a:latin typeface="Microsoft JhengHei" panose="020B0604030504040204" pitchFamily="34" charset="-120"/>
              <a:ea typeface="Microsoft JhengHei" panose="020B0604030504040204" pitchFamily="34" charset="-120"/>
            </a:endParaRPr>
          </a:p>
          <a:p>
            <a:pPr marL="42863" fontAlgn="auto">
              <a:lnSpc>
                <a:spcPct val="90000"/>
              </a:lnSpc>
              <a:spcBef>
                <a:spcPts val="0"/>
              </a:spcBef>
              <a:spcAft>
                <a:spcPts val="450"/>
              </a:spcAft>
            </a:pPr>
            <a:r>
              <a:rPr kumimoji="0" lang="zh-TW" altLang="en-US" sz="1350" dirty="0">
                <a:solidFill>
                  <a:prstClr val="black">
                    <a:lumMod val="85000"/>
                    <a:lumOff val="15000"/>
                  </a:prstClr>
                </a:solidFill>
                <a:latin typeface="Microsoft JhengHei" panose="020B0604030504040204" pitchFamily="34" charset="-120"/>
                <a:ea typeface="Microsoft JhengHei" panose="020B0604030504040204" pitchFamily="34" charset="-120"/>
              </a:rPr>
              <a:t>開發事業群</a:t>
            </a:r>
            <a:endParaRPr kumimoji="0" lang="en-US" altLang="zh-TW" sz="1350" dirty="0">
              <a:solidFill>
                <a:prstClr val="black">
                  <a:lumMod val="85000"/>
                  <a:lumOff val="15000"/>
                </a:prstClr>
              </a:solidFill>
              <a:latin typeface="Microsoft JhengHei" panose="020B0604030504040204" pitchFamily="34" charset="-120"/>
              <a:ea typeface="Microsoft JhengHei" panose="020B0604030504040204" pitchFamily="34" charset="-120"/>
            </a:endParaRPr>
          </a:p>
        </p:txBody>
      </p:sp>
      <p:sp>
        <p:nvSpPr>
          <p:cNvPr id="34" name="文字方塊 33">
            <a:extLst>
              <a:ext uri="{FF2B5EF4-FFF2-40B4-BE49-F238E27FC236}">
                <a16:creationId xmlns:a16="http://schemas.microsoft.com/office/drawing/2014/main" id="{66CB8CE6-DF8E-4F4D-AE88-2EDDAB2BD5EF}"/>
              </a:ext>
            </a:extLst>
          </p:cNvPr>
          <p:cNvSpPr txBox="1"/>
          <p:nvPr/>
        </p:nvSpPr>
        <p:spPr>
          <a:xfrm>
            <a:off x="4114797" y="4188745"/>
            <a:ext cx="1405256" cy="1426096"/>
          </a:xfrm>
          <a:prstGeom prst="rect">
            <a:avLst/>
          </a:prstGeom>
          <a:noFill/>
        </p:spPr>
        <p:txBody>
          <a:bodyPr wrap="square" rtlCol="0">
            <a:spAutoFit/>
          </a:bodyPr>
          <a:lstStyle/>
          <a:p>
            <a:pPr marL="42863" fontAlgn="auto">
              <a:lnSpc>
                <a:spcPts val="1500"/>
              </a:lnSpc>
              <a:spcBef>
                <a:spcPts val="0"/>
              </a:spcBef>
              <a:spcAft>
                <a:spcPts val="450"/>
              </a:spcAft>
            </a:pPr>
            <a:r>
              <a:rPr kumimoji="0" lang="zh-TW" altLang="en-US" sz="1200" dirty="0">
                <a:solidFill>
                  <a:prstClr val="black">
                    <a:lumMod val="50000"/>
                    <a:lumOff val="50000"/>
                  </a:prstClr>
                </a:solidFill>
                <a:latin typeface="Microsoft JhengHei" panose="020B0604030504040204" pitchFamily="34" charset="-120"/>
                <a:ea typeface="Microsoft JhengHei" panose="020B0604030504040204" pitchFamily="34" charset="-120"/>
              </a:rPr>
              <a:t>有關銅材與合金之生產、研發與銷售，負責銅材採購、台北分公司管理及督導關係企業大亞創投三家子公司</a:t>
            </a:r>
          </a:p>
        </p:txBody>
      </p:sp>
      <p:sp>
        <p:nvSpPr>
          <p:cNvPr id="35" name="矩形 34">
            <a:extLst>
              <a:ext uri="{FF2B5EF4-FFF2-40B4-BE49-F238E27FC236}">
                <a16:creationId xmlns:a16="http://schemas.microsoft.com/office/drawing/2014/main" id="{BFE95B37-C5CB-F84A-A7BE-DA997724A3CC}"/>
              </a:ext>
            </a:extLst>
          </p:cNvPr>
          <p:cNvSpPr/>
          <p:nvPr/>
        </p:nvSpPr>
        <p:spPr>
          <a:xfrm>
            <a:off x="5801173" y="3606338"/>
            <a:ext cx="1093890" cy="279307"/>
          </a:xfrm>
          <a:prstGeom prst="rect">
            <a:avLst/>
          </a:prstGeom>
        </p:spPr>
        <p:txBody>
          <a:bodyPr wrap="none">
            <a:spAutoFit/>
          </a:bodyPr>
          <a:lstStyle/>
          <a:p>
            <a:pPr marL="42863" algn="ctr" fontAlgn="auto">
              <a:lnSpc>
                <a:spcPct val="90000"/>
              </a:lnSpc>
              <a:spcBef>
                <a:spcPts val="0"/>
              </a:spcBef>
              <a:spcAft>
                <a:spcPts val="450"/>
              </a:spcAft>
            </a:pPr>
            <a:r>
              <a:rPr kumimoji="0" lang="zh-TW" altLang="en-US" sz="1350" dirty="0">
                <a:solidFill>
                  <a:prstClr val="black">
                    <a:lumMod val="85000"/>
                    <a:lumOff val="15000"/>
                  </a:prstClr>
                </a:solidFill>
                <a:latin typeface="Microsoft JhengHei" panose="020B0604030504040204" pitchFamily="34" charset="-120"/>
                <a:ea typeface="Microsoft JhengHei" panose="020B0604030504040204" pitchFamily="34" charset="-120"/>
              </a:rPr>
              <a:t>營建事業群</a:t>
            </a:r>
            <a:endParaRPr kumimoji="0" lang="en-US" altLang="zh-TW" sz="1350" dirty="0">
              <a:solidFill>
                <a:prstClr val="black">
                  <a:lumMod val="85000"/>
                  <a:lumOff val="15000"/>
                </a:prstClr>
              </a:solidFill>
              <a:latin typeface="Microsoft JhengHei" panose="020B0604030504040204" pitchFamily="34" charset="-120"/>
              <a:ea typeface="Microsoft JhengHei" panose="020B0604030504040204" pitchFamily="34" charset="-120"/>
            </a:endParaRPr>
          </a:p>
        </p:txBody>
      </p:sp>
      <p:sp>
        <p:nvSpPr>
          <p:cNvPr id="36" name="文字方塊 35">
            <a:extLst>
              <a:ext uri="{FF2B5EF4-FFF2-40B4-BE49-F238E27FC236}">
                <a16:creationId xmlns:a16="http://schemas.microsoft.com/office/drawing/2014/main" id="{142E44C7-AE5E-7944-978E-72BE6A8E0C12}"/>
              </a:ext>
            </a:extLst>
          </p:cNvPr>
          <p:cNvSpPr txBox="1"/>
          <p:nvPr/>
        </p:nvSpPr>
        <p:spPr>
          <a:xfrm>
            <a:off x="5790340" y="4186868"/>
            <a:ext cx="1294402" cy="656655"/>
          </a:xfrm>
          <a:prstGeom prst="rect">
            <a:avLst/>
          </a:prstGeom>
          <a:noFill/>
        </p:spPr>
        <p:txBody>
          <a:bodyPr wrap="square" rtlCol="0">
            <a:spAutoFit/>
          </a:bodyPr>
          <a:lstStyle/>
          <a:p>
            <a:pPr marL="42863" fontAlgn="auto">
              <a:lnSpc>
                <a:spcPts val="1500"/>
              </a:lnSpc>
              <a:spcBef>
                <a:spcPts val="0"/>
              </a:spcBef>
              <a:spcAft>
                <a:spcPts val="450"/>
              </a:spcAft>
            </a:pPr>
            <a:r>
              <a:rPr kumimoji="0" lang="zh-TW" altLang="en-US" sz="1200" dirty="0">
                <a:solidFill>
                  <a:prstClr val="black">
                    <a:lumMod val="50000"/>
                    <a:lumOff val="50000"/>
                  </a:prstClr>
                </a:solidFill>
                <a:latin typeface="Microsoft JhengHei" panose="020B0604030504040204" pitchFamily="34" charset="-120"/>
                <a:ea typeface="Microsoft JhengHei" panose="020B0604030504040204" pitchFamily="34" charset="-120"/>
              </a:rPr>
              <a:t>負責評估開發適宜土地，規劃興建住辦產品銷售</a:t>
            </a:r>
          </a:p>
        </p:txBody>
      </p:sp>
      <p:grpSp>
        <p:nvGrpSpPr>
          <p:cNvPr id="23" name="群組 22">
            <a:extLst>
              <a:ext uri="{FF2B5EF4-FFF2-40B4-BE49-F238E27FC236}">
                <a16:creationId xmlns:a16="http://schemas.microsoft.com/office/drawing/2014/main" id="{0881D5FB-FD85-FD43-B511-A15EB9F1534E}"/>
              </a:ext>
            </a:extLst>
          </p:cNvPr>
          <p:cNvGrpSpPr/>
          <p:nvPr/>
        </p:nvGrpSpPr>
        <p:grpSpPr>
          <a:xfrm>
            <a:off x="-1393111" y="-606349"/>
            <a:ext cx="3312111" cy="2927198"/>
            <a:chOff x="-1857481" y="-1951465"/>
            <a:chExt cx="4416148" cy="3902930"/>
          </a:xfrm>
        </p:grpSpPr>
        <p:pic>
          <p:nvPicPr>
            <p:cNvPr id="28" name="圖片 27">
              <a:extLst>
                <a:ext uri="{FF2B5EF4-FFF2-40B4-BE49-F238E27FC236}">
                  <a16:creationId xmlns:a16="http://schemas.microsoft.com/office/drawing/2014/main" id="{C40C3EF5-7080-FF4B-A829-022A66F9115D}"/>
                </a:ext>
              </a:extLst>
            </p:cNvPr>
            <p:cNvPicPr>
              <a:picLocks noChangeAspect="1"/>
            </p:cNvPicPr>
            <p:nvPr/>
          </p:nvPicPr>
          <p:blipFill>
            <a:blip r:embed="rId3" cstate="print"/>
            <a:stretch>
              <a:fillRect/>
            </a:stretch>
          </p:blipFill>
          <p:spPr>
            <a:xfrm>
              <a:off x="-812453" y="-1951465"/>
              <a:ext cx="3371120" cy="3902930"/>
            </a:xfrm>
            <a:prstGeom prst="rect">
              <a:avLst/>
            </a:prstGeom>
          </p:spPr>
        </p:pic>
        <p:pic>
          <p:nvPicPr>
            <p:cNvPr id="30" name="圖片 29">
              <a:extLst>
                <a:ext uri="{FF2B5EF4-FFF2-40B4-BE49-F238E27FC236}">
                  <a16:creationId xmlns:a16="http://schemas.microsoft.com/office/drawing/2014/main" id="{449320AD-1F2E-A142-B8E9-B771AE369572}"/>
                </a:ext>
              </a:extLst>
            </p:cNvPr>
            <p:cNvPicPr>
              <a:picLocks noChangeAspect="1"/>
            </p:cNvPicPr>
            <p:nvPr/>
          </p:nvPicPr>
          <p:blipFill>
            <a:blip r:embed="rId3" cstate="print"/>
            <a:stretch>
              <a:fillRect/>
            </a:stretch>
          </p:blipFill>
          <p:spPr>
            <a:xfrm>
              <a:off x="-1857481" y="-1951465"/>
              <a:ext cx="3371120" cy="3902930"/>
            </a:xfrm>
            <a:prstGeom prst="rect">
              <a:avLst/>
            </a:prstGeom>
          </p:spPr>
        </p:pic>
      </p:grpSp>
      <p:pic>
        <p:nvPicPr>
          <p:cNvPr id="4" name="圖片 3">
            <a:extLst>
              <a:ext uri="{FF2B5EF4-FFF2-40B4-BE49-F238E27FC236}">
                <a16:creationId xmlns:a16="http://schemas.microsoft.com/office/drawing/2014/main" id="{017E5B06-4C2F-F446-ADC1-D8A97C2B9687}"/>
              </a:ext>
            </a:extLst>
          </p:cNvPr>
          <p:cNvPicPr>
            <a:picLocks noChangeAspect="1"/>
          </p:cNvPicPr>
          <p:nvPr/>
        </p:nvPicPr>
        <p:blipFill>
          <a:blip r:embed="rId4" cstate="print"/>
          <a:stretch>
            <a:fillRect/>
          </a:stretch>
        </p:blipFill>
        <p:spPr>
          <a:xfrm>
            <a:off x="179318" y="997394"/>
            <a:ext cx="5002283" cy="1026293"/>
          </a:xfrm>
          <a:prstGeom prst="rect">
            <a:avLst/>
          </a:prstGeom>
        </p:spPr>
      </p:pic>
      <p:pic>
        <p:nvPicPr>
          <p:cNvPr id="38" name="圖片 37">
            <a:extLst>
              <a:ext uri="{FF2B5EF4-FFF2-40B4-BE49-F238E27FC236}">
                <a16:creationId xmlns:a16="http://schemas.microsoft.com/office/drawing/2014/main" id="{FB957DBB-D94B-A344-B253-1D4512A764CF}"/>
              </a:ext>
            </a:extLst>
          </p:cNvPr>
          <p:cNvPicPr>
            <a:picLocks noChangeAspect="1"/>
          </p:cNvPicPr>
          <p:nvPr/>
        </p:nvPicPr>
        <p:blipFill rotWithShape="1">
          <a:blip r:embed="rId4" cstate="print"/>
          <a:srcRect r="16884"/>
          <a:stretch/>
        </p:blipFill>
        <p:spPr>
          <a:xfrm flipH="1">
            <a:off x="5249654" y="5425995"/>
            <a:ext cx="4157676" cy="1026293"/>
          </a:xfrm>
          <a:prstGeom prst="rect">
            <a:avLst/>
          </a:prstGeom>
        </p:spPr>
      </p:pic>
      <p:pic>
        <p:nvPicPr>
          <p:cNvPr id="40" name="圖片 39">
            <a:extLst>
              <a:ext uri="{FF2B5EF4-FFF2-40B4-BE49-F238E27FC236}">
                <a16:creationId xmlns:a16="http://schemas.microsoft.com/office/drawing/2014/main" id="{4D9F9358-1D8D-3B4D-9FE4-E9C208FDC50F}"/>
              </a:ext>
            </a:extLst>
          </p:cNvPr>
          <p:cNvPicPr>
            <a:picLocks noChangeAspect="1"/>
          </p:cNvPicPr>
          <p:nvPr/>
        </p:nvPicPr>
        <p:blipFill>
          <a:blip r:embed="rId5" cstate="print"/>
          <a:stretch>
            <a:fillRect/>
          </a:stretch>
        </p:blipFill>
        <p:spPr>
          <a:xfrm>
            <a:off x="8042424" y="5343525"/>
            <a:ext cx="1123950" cy="1514475"/>
          </a:xfrm>
          <a:prstGeom prst="rect">
            <a:avLst/>
          </a:prstGeom>
        </p:spPr>
      </p:pic>
      <p:sp>
        <p:nvSpPr>
          <p:cNvPr id="37" name="文字方塊 36">
            <a:extLst>
              <a:ext uri="{FF2B5EF4-FFF2-40B4-BE49-F238E27FC236}">
                <a16:creationId xmlns:a16="http://schemas.microsoft.com/office/drawing/2014/main" id="{670067D2-8AF4-495B-BF65-2F58B3E7BC26}"/>
              </a:ext>
            </a:extLst>
          </p:cNvPr>
          <p:cNvSpPr txBox="1"/>
          <p:nvPr/>
        </p:nvSpPr>
        <p:spPr>
          <a:xfrm>
            <a:off x="7263816" y="4144679"/>
            <a:ext cx="1405256" cy="1041375"/>
          </a:xfrm>
          <a:prstGeom prst="rect">
            <a:avLst/>
          </a:prstGeom>
          <a:noFill/>
        </p:spPr>
        <p:txBody>
          <a:bodyPr wrap="square" rtlCol="0">
            <a:spAutoFit/>
          </a:bodyPr>
          <a:lstStyle/>
          <a:p>
            <a:pPr marL="42863" fontAlgn="auto">
              <a:lnSpc>
                <a:spcPts val="1500"/>
              </a:lnSpc>
              <a:spcBef>
                <a:spcPts val="0"/>
              </a:spcBef>
              <a:spcAft>
                <a:spcPts val="450"/>
              </a:spcAft>
            </a:pPr>
            <a:r>
              <a:rPr kumimoji="0" lang="zh-TW" altLang="en-US" sz="1200" dirty="0">
                <a:solidFill>
                  <a:prstClr val="black">
                    <a:lumMod val="50000"/>
                    <a:lumOff val="50000"/>
                  </a:prstClr>
                </a:solidFill>
                <a:latin typeface="Microsoft JhengHei" panose="020B0604030504040204" pitchFamily="34" charset="-120"/>
                <a:ea typeface="Microsoft JhengHei" panose="020B0604030504040204" pitchFamily="34" charset="-120"/>
              </a:rPr>
              <a:t>落實跨部門協商，合理回應利害關係人訴求，發揮集團綜效，儲存永續成長動能</a:t>
            </a:r>
          </a:p>
        </p:txBody>
      </p:sp>
      <p:sp>
        <p:nvSpPr>
          <p:cNvPr id="41" name="文字方塊 40">
            <a:extLst>
              <a:ext uri="{FF2B5EF4-FFF2-40B4-BE49-F238E27FC236}">
                <a16:creationId xmlns:a16="http://schemas.microsoft.com/office/drawing/2014/main" id="{C501E750-D07A-4AF4-A698-E2576E144851}"/>
              </a:ext>
            </a:extLst>
          </p:cNvPr>
          <p:cNvSpPr txBox="1"/>
          <p:nvPr/>
        </p:nvSpPr>
        <p:spPr>
          <a:xfrm>
            <a:off x="5516993" y="1433933"/>
            <a:ext cx="1567749" cy="461665"/>
          </a:xfrm>
          <a:prstGeom prst="rect">
            <a:avLst/>
          </a:prstGeom>
          <a:noFill/>
        </p:spPr>
        <p:txBody>
          <a:bodyPr wrap="square" rtlCol="0">
            <a:spAutoFit/>
          </a:bodyPr>
          <a:lstStyle/>
          <a:p>
            <a:pPr fontAlgn="auto">
              <a:spcBef>
                <a:spcPts val="0"/>
              </a:spcBef>
              <a:spcAft>
                <a:spcPts val="0"/>
              </a:spcAft>
            </a:pPr>
            <a:r>
              <a:rPr kumimoji="0" lang="zh-CN" altLang="en-US" sz="2400" b="1" kern="0" spc="225" dirty="0">
                <a:solidFill>
                  <a:prstClr val="black">
                    <a:lumMod val="75000"/>
                    <a:lumOff val="25000"/>
                  </a:prstClr>
                </a:solidFill>
                <a:latin typeface="微軟正黑體" panose="020B0604030504040204" pitchFamily="34" charset="-120"/>
                <a:ea typeface="微軟正黑體" panose="020B0604030504040204" pitchFamily="34" charset="-120"/>
              </a:rPr>
              <a:t>關於</a:t>
            </a:r>
            <a:r>
              <a:rPr kumimoji="0" lang="zh-TW" altLang="en-US" sz="2400" b="1" kern="0" spc="225" dirty="0">
                <a:solidFill>
                  <a:prstClr val="black">
                    <a:lumMod val="75000"/>
                    <a:lumOff val="25000"/>
                  </a:prstClr>
                </a:solidFill>
                <a:latin typeface="微軟正黑體" panose="020B0604030504040204" pitchFamily="34" charset="-120"/>
                <a:ea typeface="微軟正黑體" panose="020B0604030504040204" pitchFamily="34" charset="-120"/>
              </a:rPr>
              <a:t>大亞</a:t>
            </a:r>
          </a:p>
        </p:txBody>
      </p:sp>
      <p:sp>
        <p:nvSpPr>
          <p:cNvPr id="2" name="矩形 1">
            <a:extLst>
              <a:ext uri="{FF2B5EF4-FFF2-40B4-BE49-F238E27FC236}">
                <a16:creationId xmlns:a16="http://schemas.microsoft.com/office/drawing/2014/main" id="{501D81A0-1BF2-4F8C-B82B-F2D215AD5BC1}"/>
              </a:ext>
            </a:extLst>
          </p:cNvPr>
          <p:cNvSpPr/>
          <p:nvPr/>
        </p:nvSpPr>
        <p:spPr>
          <a:xfrm>
            <a:off x="5516993" y="1930882"/>
            <a:ext cx="3463482" cy="369332"/>
          </a:xfrm>
          <a:prstGeom prst="rect">
            <a:avLst/>
          </a:prstGeom>
        </p:spPr>
        <p:txBody>
          <a:bodyPr wrap="square">
            <a:spAutoFit/>
          </a:bodyPr>
          <a:lstStyle/>
          <a:p>
            <a:pPr fontAlgn="auto">
              <a:spcBef>
                <a:spcPts val="0"/>
              </a:spcBef>
              <a:spcAft>
                <a:spcPts val="0"/>
              </a:spcAft>
            </a:pPr>
            <a:r>
              <a:rPr kumimoji="0" lang="zh-TW" altLang="en-US" spc="300" dirty="0">
                <a:solidFill>
                  <a:prstClr val="black">
                    <a:lumMod val="50000"/>
                    <a:lumOff val="50000"/>
                  </a:prstClr>
                </a:solidFill>
                <a:latin typeface="Microsoft JhengHei" panose="020B0604030504040204" pitchFamily="34" charset="-120"/>
                <a:ea typeface="Microsoft JhengHei" panose="020B0604030504040204" pitchFamily="34" charset="-120"/>
              </a:rPr>
              <a:t>由經營群與五大事業群組成</a:t>
            </a:r>
          </a:p>
        </p:txBody>
      </p:sp>
      <p:sp>
        <p:nvSpPr>
          <p:cNvPr id="3" name="投影片編號版面配置區 2">
            <a:extLst>
              <a:ext uri="{FF2B5EF4-FFF2-40B4-BE49-F238E27FC236}">
                <a16:creationId xmlns:a16="http://schemas.microsoft.com/office/drawing/2014/main" id="{49F03FB1-7CBF-40B2-83F5-5BEFDCA12B8F}"/>
              </a:ext>
            </a:extLst>
          </p:cNvPr>
          <p:cNvSpPr>
            <a:spLocks noGrp="1"/>
          </p:cNvSpPr>
          <p:nvPr>
            <p:ph type="sldNum" sz="quarter" idx="12"/>
          </p:nvPr>
        </p:nvSpPr>
        <p:spPr/>
        <p:txBody>
          <a:bodyPr/>
          <a:lstStyle/>
          <a:p>
            <a:pPr fontAlgn="auto">
              <a:spcBef>
                <a:spcPts val="0"/>
              </a:spcBef>
              <a:spcAft>
                <a:spcPts val="0"/>
              </a:spcAft>
            </a:pPr>
            <a:fld id="{0DEF9C50-7927-4CF5-A68E-0A99E818B14C}" type="slidenum">
              <a:rPr kumimoji="0" lang="zh-TW" altLang="en-US">
                <a:solidFill>
                  <a:prstClr val="black">
                    <a:tint val="75000"/>
                  </a:prstClr>
                </a:solidFill>
                <a:latin typeface="Calibri"/>
                <a:ea typeface="新細明體" panose="02020500000000000000" pitchFamily="18" charset="-120"/>
              </a:rPr>
              <a:pPr fontAlgn="auto">
                <a:spcBef>
                  <a:spcPts val="0"/>
                </a:spcBef>
                <a:spcAft>
                  <a:spcPts val="0"/>
                </a:spcAft>
              </a:pPr>
              <a:t>6</a:t>
            </a:fld>
            <a:endParaRPr kumimoji="0" lang="zh-TW" altLang="en-US">
              <a:solidFill>
                <a:prstClr val="black">
                  <a:tint val="75000"/>
                </a:prstClr>
              </a:solidFill>
              <a:latin typeface="Calibri"/>
              <a:ea typeface="新細明體" panose="02020500000000000000" pitchFamily="18" charset="-120"/>
            </a:endParaRPr>
          </a:p>
        </p:txBody>
      </p:sp>
    </p:spTree>
    <p:extLst>
      <p:ext uri="{BB962C8B-B14F-4D97-AF65-F5344CB8AC3E}">
        <p14:creationId xmlns:p14="http://schemas.microsoft.com/office/powerpoint/2010/main" val="78394462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圖片 13">
            <a:extLst>
              <a:ext uri="{FF2B5EF4-FFF2-40B4-BE49-F238E27FC236}">
                <a16:creationId xmlns:a16="http://schemas.microsoft.com/office/drawing/2014/main" id="{7747A3CD-A48B-9D4F-A4EB-8B9FE99FE8FD}"/>
              </a:ext>
            </a:extLst>
          </p:cNvPr>
          <p:cNvPicPr>
            <a:picLocks noChangeAspect="1"/>
          </p:cNvPicPr>
          <p:nvPr/>
        </p:nvPicPr>
        <p:blipFill rotWithShape="1">
          <a:blip r:embed="rId3" cstate="print"/>
          <a:srcRect r="4921"/>
          <a:stretch/>
        </p:blipFill>
        <p:spPr>
          <a:xfrm>
            <a:off x="1621686" y="2722340"/>
            <a:ext cx="7522314" cy="4130280"/>
          </a:xfrm>
          <a:prstGeom prst="rect">
            <a:avLst/>
          </a:prstGeom>
        </p:spPr>
      </p:pic>
      <p:sp>
        <p:nvSpPr>
          <p:cNvPr id="3" name="矩形 2">
            <a:extLst>
              <a:ext uri="{FF2B5EF4-FFF2-40B4-BE49-F238E27FC236}">
                <a16:creationId xmlns:a16="http://schemas.microsoft.com/office/drawing/2014/main" id="{EAF6B71F-331A-43D2-8553-C728396A679B}"/>
              </a:ext>
            </a:extLst>
          </p:cNvPr>
          <p:cNvSpPr/>
          <p:nvPr/>
        </p:nvSpPr>
        <p:spPr>
          <a:xfrm>
            <a:off x="467545" y="2383343"/>
            <a:ext cx="5115763" cy="4181914"/>
          </a:xfrm>
          <a:prstGeom prst="rect">
            <a:avLst/>
          </a:prstGeom>
        </p:spPr>
        <p:txBody>
          <a:bodyPr wrap="square">
            <a:spAutoFit/>
          </a:bodyPr>
          <a:lstStyle/>
          <a:p>
            <a:pPr marL="214313" indent="-214313">
              <a:lnSpc>
                <a:spcPct val="150000"/>
              </a:lnSpc>
              <a:buFont typeface="Arial" panose="020B0604020202020204" pitchFamily="34" charset="0"/>
              <a:buChar char="•"/>
            </a:pPr>
            <a:r>
              <a:rPr lang="zh-TW" altLang="en-US" sz="1400" spc="225" dirty="0">
                <a:solidFill>
                  <a:schemeClr val="tx1">
                    <a:lumMod val="65000"/>
                    <a:lumOff val="35000"/>
                  </a:schemeClr>
                </a:solidFill>
                <a:ea typeface="微軟正黑體" panose="020B0604030504040204" pitchFamily="34" charset="-120"/>
              </a:rPr>
              <a:t>打造集團關廟總公司廠房屋頂</a:t>
            </a:r>
            <a:r>
              <a:rPr lang="en-US" altLang="zh-TW" sz="1400" spc="225" dirty="0">
                <a:solidFill>
                  <a:schemeClr val="tx1">
                    <a:lumMod val="65000"/>
                    <a:lumOff val="35000"/>
                  </a:schemeClr>
                </a:solidFill>
                <a:ea typeface="微軟正黑體" panose="020B0604030504040204" pitchFamily="34" charset="-120"/>
              </a:rPr>
              <a:t>2.89MW</a:t>
            </a:r>
            <a:r>
              <a:rPr lang="zh-TW" altLang="en-US" sz="1400" spc="225" dirty="0">
                <a:solidFill>
                  <a:schemeClr val="tx1">
                    <a:lumMod val="65000"/>
                    <a:lumOff val="35000"/>
                  </a:schemeClr>
                </a:solidFill>
                <a:ea typeface="微軟正黑體" panose="020B0604030504040204" pitchFamily="34" charset="-120"/>
              </a:rPr>
              <a:t>電廠 </a:t>
            </a:r>
            <a:endParaRPr lang="en-US" altLang="zh-TW" sz="1400" spc="225" dirty="0">
              <a:solidFill>
                <a:schemeClr val="tx1">
                  <a:lumMod val="65000"/>
                  <a:lumOff val="35000"/>
                </a:schemeClr>
              </a:solidFill>
              <a:ea typeface="微軟正黑體" panose="020B0604030504040204" pitchFamily="34" charset="-120"/>
            </a:endParaRPr>
          </a:p>
          <a:p>
            <a:pPr marL="214313" indent="-214313">
              <a:lnSpc>
                <a:spcPct val="150000"/>
              </a:lnSpc>
              <a:buFont typeface="Arial" panose="020B0604020202020204" pitchFamily="34" charset="0"/>
              <a:buChar char="•"/>
            </a:pPr>
            <a:r>
              <a:rPr lang="zh-TW" altLang="en-US" sz="1400" spc="225" dirty="0">
                <a:solidFill>
                  <a:schemeClr val="tx1">
                    <a:lumMod val="65000"/>
                    <a:lumOff val="35000"/>
                  </a:schemeClr>
                </a:solidFill>
                <a:ea typeface="微軟正黑體" panose="020B0604030504040204" pitchFamily="34" charset="-120"/>
              </a:rPr>
              <a:t>與台糖公司合作屋頂建造萬坪太陽能設備</a:t>
            </a:r>
            <a:r>
              <a:rPr lang="en-US" altLang="zh-TW" sz="1400" spc="225" dirty="0">
                <a:solidFill>
                  <a:schemeClr val="tx1">
                    <a:lumMod val="65000"/>
                    <a:lumOff val="35000"/>
                  </a:schemeClr>
                </a:solidFill>
                <a:ea typeface="微軟正黑體" panose="020B0604030504040204" pitchFamily="34" charset="-120"/>
              </a:rPr>
              <a:t>6.94MW</a:t>
            </a:r>
          </a:p>
          <a:p>
            <a:pPr marL="214313" indent="-214313">
              <a:lnSpc>
                <a:spcPct val="150000"/>
              </a:lnSpc>
              <a:buFont typeface="Arial" panose="020B0604020202020204" pitchFamily="34" charset="0"/>
              <a:buChar char="•"/>
            </a:pPr>
            <a:r>
              <a:rPr lang="zh-TW" altLang="en-US" sz="1400" dirty="0">
                <a:solidFill>
                  <a:schemeClr val="tx1">
                    <a:lumMod val="65000"/>
                    <a:lumOff val="35000"/>
                  </a:schemeClr>
                </a:solidFill>
                <a:ea typeface="微軟正黑體" panose="020B0604030504040204" pitchFamily="34" charset="-120"/>
              </a:rPr>
              <a:t>完成台南學甲區</a:t>
            </a:r>
            <a:r>
              <a:rPr lang="en-US" altLang="zh-TW" sz="1400" dirty="0">
                <a:solidFill>
                  <a:schemeClr val="tx1">
                    <a:lumMod val="65000"/>
                    <a:lumOff val="35000"/>
                  </a:schemeClr>
                </a:solidFill>
                <a:ea typeface="微軟正黑體" panose="020B0604030504040204" pitchFamily="34" charset="-120"/>
              </a:rPr>
              <a:t>71</a:t>
            </a:r>
            <a:r>
              <a:rPr lang="zh-TW" altLang="zh-TW" sz="1400" dirty="0">
                <a:solidFill>
                  <a:schemeClr val="tx1">
                    <a:lumMod val="65000"/>
                    <a:lumOff val="35000"/>
                  </a:schemeClr>
                </a:solidFill>
                <a:ea typeface="微軟正黑體" panose="020B0604030504040204" pitchFamily="34" charset="-120"/>
              </a:rPr>
              <a:t>公頃土地面積的地目變更</a:t>
            </a:r>
            <a:r>
              <a:rPr lang="zh-TW" altLang="en-US" sz="1400" dirty="0">
                <a:solidFill>
                  <a:schemeClr val="tx1">
                    <a:lumMod val="65000"/>
                    <a:lumOff val="35000"/>
                  </a:schemeClr>
                </a:solidFill>
                <a:latin typeface="新細明體" panose="02020500000000000000" pitchFamily="18" charset="-120"/>
                <a:ea typeface="新細明體" panose="02020500000000000000" pitchFamily="18" charset="-120"/>
              </a:rPr>
              <a:t>，建置</a:t>
            </a:r>
            <a:r>
              <a:rPr lang="zh-TW" altLang="zh-TW" sz="1400" dirty="0">
                <a:solidFill>
                  <a:schemeClr val="tx1">
                    <a:lumMod val="65000"/>
                    <a:lumOff val="35000"/>
                  </a:schemeClr>
                </a:solidFill>
                <a:ea typeface="微軟正黑體" panose="020B0604030504040204" pitchFamily="34" charset="-120"/>
              </a:rPr>
              <a:t>太陽能發電</a:t>
            </a:r>
            <a:r>
              <a:rPr lang="en-US" altLang="zh-TW" sz="1400" dirty="0">
                <a:solidFill>
                  <a:schemeClr val="tx1">
                    <a:lumMod val="65000"/>
                    <a:lumOff val="35000"/>
                  </a:schemeClr>
                </a:solidFill>
                <a:ea typeface="微軟正黑體" panose="020B0604030504040204" pitchFamily="34" charset="-120"/>
              </a:rPr>
              <a:t>76MW</a:t>
            </a:r>
            <a:r>
              <a:rPr lang="zh-TW" altLang="zh-TW" sz="1400" dirty="0">
                <a:solidFill>
                  <a:schemeClr val="tx1">
                    <a:lumMod val="65000"/>
                    <a:lumOff val="35000"/>
                  </a:schemeClr>
                </a:solidFill>
                <a:ea typeface="微軟正黑體" panose="020B0604030504040204" pitchFamily="34" charset="-120"/>
              </a:rPr>
              <a:t>發電裝置容</a:t>
            </a:r>
            <a:r>
              <a:rPr lang="zh-TW" altLang="en-US" sz="1400" dirty="0">
                <a:solidFill>
                  <a:schemeClr val="tx1">
                    <a:lumMod val="65000"/>
                    <a:lumOff val="35000"/>
                  </a:schemeClr>
                </a:solidFill>
                <a:ea typeface="微軟正黑體" panose="020B0604030504040204" pitchFamily="34" charset="-120"/>
              </a:rPr>
              <a:t>量</a:t>
            </a:r>
            <a:r>
              <a:rPr lang="zh-TW" altLang="zh-TW" sz="1400" dirty="0">
                <a:solidFill>
                  <a:schemeClr val="tx1">
                    <a:lumMod val="65000"/>
                    <a:lumOff val="35000"/>
                  </a:schemeClr>
                </a:solidFill>
                <a:ea typeface="微軟正黑體" panose="020B0604030504040204" pitchFamily="34" charset="-120"/>
              </a:rPr>
              <a:t>，是台灣</a:t>
            </a:r>
            <a:r>
              <a:rPr lang="en-US" altLang="zh-TW" sz="1400" dirty="0">
                <a:solidFill>
                  <a:schemeClr val="tx1">
                    <a:lumMod val="65000"/>
                    <a:lumOff val="35000"/>
                  </a:schemeClr>
                </a:solidFill>
                <a:ea typeface="微軟正黑體" panose="020B0604030504040204" pitchFamily="34" charset="-120"/>
              </a:rPr>
              <a:t>30</a:t>
            </a:r>
            <a:r>
              <a:rPr lang="zh-TW" altLang="zh-TW" sz="1400" dirty="0">
                <a:solidFill>
                  <a:schemeClr val="tx1">
                    <a:lumMod val="65000"/>
                    <a:lumOff val="35000"/>
                  </a:schemeClr>
                </a:solidFill>
                <a:ea typeface="微軟正黑體" panose="020B0604030504040204" pitchFamily="34" charset="-120"/>
              </a:rPr>
              <a:t>公頃以上大型私人土地變更地目成功的首例 </a:t>
            </a:r>
            <a:endParaRPr lang="zh-TW" altLang="en-US" sz="1400" dirty="0">
              <a:solidFill>
                <a:schemeClr val="tx1">
                  <a:lumMod val="65000"/>
                  <a:lumOff val="35000"/>
                </a:schemeClr>
              </a:solidFill>
              <a:ea typeface="微軟正黑體" panose="020B0604030504040204" pitchFamily="34" charset="-120"/>
            </a:endParaRPr>
          </a:p>
          <a:p>
            <a:pPr marL="214313" indent="-214313">
              <a:lnSpc>
                <a:spcPct val="150000"/>
              </a:lnSpc>
              <a:buFont typeface="Arial" panose="020B0604020202020204" pitchFamily="34" charset="0"/>
              <a:buChar char="•"/>
            </a:pPr>
            <a:r>
              <a:rPr lang="zh-TW" altLang="zh-TW" sz="1400" dirty="0">
                <a:solidFill>
                  <a:schemeClr val="tx1">
                    <a:lumMod val="65000"/>
                    <a:lumOff val="35000"/>
                  </a:schemeClr>
                </a:solidFill>
                <a:ea typeface="微軟正黑體" panose="020B0604030504040204" pitchFamily="34" charset="-120"/>
              </a:rPr>
              <a:t>台南關廟廠區獨立建置</a:t>
            </a:r>
            <a:r>
              <a:rPr lang="en-US" altLang="zh-TW" sz="1400" dirty="0">
                <a:solidFill>
                  <a:schemeClr val="tx1">
                    <a:lumMod val="65000"/>
                    <a:lumOff val="35000"/>
                  </a:schemeClr>
                </a:solidFill>
                <a:ea typeface="微軟正黑體" panose="020B0604030504040204" pitchFamily="34" charset="-120"/>
              </a:rPr>
              <a:t>600</a:t>
            </a:r>
            <a:r>
              <a:rPr lang="zh-TW" altLang="zh-TW" sz="1400" dirty="0">
                <a:solidFill>
                  <a:schemeClr val="tx1">
                    <a:lumMod val="65000"/>
                    <a:lumOff val="35000"/>
                  </a:schemeClr>
                </a:solidFill>
                <a:ea typeface="微軟正黑體" panose="020B0604030504040204" pitchFamily="34" charset="-120"/>
              </a:rPr>
              <a:t>度電</a:t>
            </a:r>
            <a:r>
              <a:rPr lang="en-US" altLang="zh-TW" sz="1400" dirty="0">
                <a:solidFill>
                  <a:schemeClr val="tx1">
                    <a:lumMod val="65000"/>
                    <a:lumOff val="35000"/>
                  </a:schemeClr>
                </a:solidFill>
                <a:ea typeface="微軟正黑體" panose="020B0604030504040204" pitchFamily="34" charset="-120"/>
              </a:rPr>
              <a:t>200kW</a:t>
            </a:r>
            <a:r>
              <a:rPr lang="zh-TW" altLang="zh-TW" sz="1400" dirty="0">
                <a:solidFill>
                  <a:schemeClr val="tx1">
                    <a:lumMod val="65000"/>
                    <a:lumOff val="35000"/>
                  </a:schemeClr>
                </a:solidFill>
                <a:ea typeface="微軟正黑體" panose="020B0604030504040204" pitchFamily="34" charset="-120"/>
              </a:rPr>
              <a:t>的「大亞儲能微電網」系統</a:t>
            </a:r>
            <a:r>
              <a:rPr lang="zh-TW" altLang="en-US" sz="1400" dirty="0">
                <a:solidFill>
                  <a:schemeClr val="tx1">
                    <a:lumMod val="65000"/>
                    <a:lumOff val="35000"/>
                  </a:schemeClr>
                </a:solidFill>
                <a:ea typeface="微軟正黑體" panose="020B0604030504040204" pitchFamily="34" charset="-120"/>
              </a:rPr>
              <a:t>，融合儲能、電力設備、環境控制、電網資訊為一體，提供全方位電力調控服務，</a:t>
            </a:r>
            <a:endParaRPr lang="en-US" altLang="zh-TW" sz="1400" dirty="0">
              <a:solidFill>
                <a:schemeClr val="tx1">
                  <a:lumMod val="65000"/>
                  <a:lumOff val="35000"/>
                </a:schemeClr>
              </a:solidFill>
              <a:ea typeface="微軟正黑體" panose="020B0604030504040204" pitchFamily="34" charset="-120"/>
            </a:endParaRPr>
          </a:p>
          <a:p>
            <a:pPr>
              <a:lnSpc>
                <a:spcPct val="150000"/>
              </a:lnSpc>
            </a:pPr>
            <a:endParaRPr lang="en-US" altLang="zh-TW" sz="1350" spc="225" dirty="0">
              <a:solidFill>
                <a:schemeClr val="bg1">
                  <a:lumMod val="50000"/>
                </a:schemeClr>
              </a:solidFill>
              <a:latin typeface="Microsoft JhengHei" panose="020B0604030504040204" pitchFamily="34" charset="-120"/>
              <a:ea typeface="Microsoft JhengHei" panose="020B0604030504040204" pitchFamily="34" charset="-120"/>
            </a:endParaRPr>
          </a:p>
          <a:p>
            <a:pPr>
              <a:lnSpc>
                <a:spcPct val="150000"/>
              </a:lnSpc>
            </a:pPr>
            <a:r>
              <a:rPr lang="zh-TW" altLang="en-US" sz="1600" b="1" spc="225" dirty="0">
                <a:solidFill>
                  <a:schemeClr val="tx1">
                    <a:lumMod val="65000"/>
                    <a:lumOff val="35000"/>
                  </a:schemeClr>
                </a:solidFill>
                <a:latin typeface="Microsoft JhengHei" panose="020B0604030504040204" pitchFamily="34" charset="-120"/>
                <a:ea typeface="Microsoft JhengHei" panose="020B0604030504040204" pitchFamily="34" charset="-120"/>
              </a:rPr>
              <a:t>未來，</a:t>
            </a:r>
            <a:endParaRPr lang="en-US" altLang="zh-TW" sz="1600" b="1" spc="225" dirty="0">
              <a:solidFill>
                <a:schemeClr val="tx1">
                  <a:lumMod val="65000"/>
                  <a:lumOff val="35000"/>
                </a:schemeClr>
              </a:solidFill>
              <a:latin typeface="Microsoft JhengHei" panose="020B0604030504040204" pitchFamily="34" charset="-120"/>
              <a:ea typeface="Microsoft JhengHei" panose="020B0604030504040204" pitchFamily="34" charset="-120"/>
            </a:endParaRPr>
          </a:p>
          <a:p>
            <a:pPr>
              <a:lnSpc>
                <a:spcPct val="150000"/>
              </a:lnSpc>
            </a:pPr>
            <a:r>
              <a:rPr lang="zh-TW" altLang="en-US" sz="1600" b="1" spc="225" dirty="0">
                <a:solidFill>
                  <a:schemeClr val="tx1">
                    <a:lumMod val="65000"/>
                    <a:lumOff val="35000"/>
                  </a:schemeClr>
                </a:solidFill>
                <a:latin typeface="Microsoft JhengHei" panose="020B0604030504040204" pitchFamily="34" charset="-120"/>
                <a:ea typeface="Microsoft JhengHei" panose="020B0604030504040204" pitchFamily="34" charset="-120"/>
              </a:rPr>
              <a:t>積極開發中大型企業廠房屋頂與地面型電廠</a:t>
            </a:r>
          </a:p>
          <a:p>
            <a:r>
              <a:rPr lang="zh-TW" altLang="en-US" sz="1600" b="1" spc="225" dirty="0">
                <a:solidFill>
                  <a:schemeClr val="tx1">
                    <a:lumMod val="65000"/>
                    <a:lumOff val="35000"/>
                  </a:schemeClr>
                </a:solidFill>
                <a:latin typeface="Microsoft JhengHei" panose="020B0604030504040204" pitchFamily="34" charset="-120"/>
                <a:ea typeface="Microsoft JhengHei" panose="020B0604030504040204" pitchFamily="34" charset="-120"/>
              </a:rPr>
              <a:t>目標</a:t>
            </a:r>
            <a:r>
              <a:rPr lang="en-US" altLang="zh-TW" sz="1600" b="1" spc="225" dirty="0">
                <a:solidFill>
                  <a:schemeClr val="tx1">
                    <a:lumMod val="65000"/>
                    <a:lumOff val="35000"/>
                  </a:schemeClr>
                </a:solidFill>
                <a:latin typeface="Microsoft JhengHei" panose="020B0604030504040204" pitchFamily="34" charset="-120"/>
                <a:ea typeface="Microsoft JhengHei" panose="020B0604030504040204" pitchFamily="34" charset="-120"/>
              </a:rPr>
              <a:t>2023</a:t>
            </a:r>
            <a:r>
              <a:rPr lang="zh-TW" altLang="en-US" sz="1600" b="1" spc="225" dirty="0">
                <a:solidFill>
                  <a:schemeClr val="tx1">
                    <a:lumMod val="65000"/>
                    <a:lumOff val="35000"/>
                  </a:schemeClr>
                </a:solidFill>
                <a:latin typeface="Microsoft JhengHei" panose="020B0604030504040204" pitchFamily="34" charset="-120"/>
                <a:ea typeface="Microsoft JhengHei" panose="020B0604030504040204" pitchFamily="34" charset="-120"/>
              </a:rPr>
              <a:t>年將超過</a:t>
            </a:r>
            <a:r>
              <a:rPr lang="en-US" altLang="zh-TW" sz="1600" b="1" spc="225" dirty="0">
                <a:solidFill>
                  <a:schemeClr val="tx1">
                    <a:lumMod val="65000"/>
                    <a:lumOff val="35000"/>
                  </a:schemeClr>
                </a:solidFill>
                <a:latin typeface="Microsoft JhengHei" panose="020B0604030504040204" pitchFamily="34" charset="-120"/>
                <a:ea typeface="Microsoft JhengHei" panose="020B0604030504040204" pitchFamily="34" charset="-120"/>
              </a:rPr>
              <a:t>250MW</a:t>
            </a:r>
            <a:r>
              <a:rPr lang="zh-TW" altLang="en-US" sz="1600" b="1" spc="225" dirty="0">
                <a:solidFill>
                  <a:schemeClr val="tx1">
                    <a:lumMod val="65000"/>
                    <a:lumOff val="35000"/>
                  </a:schemeClr>
                </a:solidFill>
                <a:latin typeface="Microsoft JhengHei" panose="020B0604030504040204" pitchFamily="34" charset="-120"/>
                <a:ea typeface="Microsoft JhengHei" panose="020B0604030504040204" pitchFamily="34" charset="-120"/>
              </a:rPr>
              <a:t>規模 </a:t>
            </a:r>
          </a:p>
          <a:p>
            <a:endParaRPr lang="zh-TW" altLang="en-US" sz="1350" dirty="0">
              <a:solidFill>
                <a:schemeClr val="bg1">
                  <a:lumMod val="50000"/>
                </a:schemeClr>
              </a:solidFill>
            </a:endParaRPr>
          </a:p>
        </p:txBody>
      </p:sp>
      <p:pic>
        <p:nvPicPr>
          <p:cNvPr id="5" name="圖片 4">
            <a:extLst>
              <a:ext uri="{FF2B5EF4-FFF2-40B4-BE49-F238E27FC236}">
                <a16:creationId xmlns:a16="http://schemas.microsoft.com/office/drawing/2014/main" id="{C52B4007-9962-E040-A38B-CA53FCE0C32F}"/>
              </a:ext>
            </a:extLst>
          </p:cNvPr>
          <p:cNvPicPr>
            <a:picLocks noChangeAspect="1"/>
          </p:cNvPicPr>
          <p:nvPr/>
        </p:nvPicPr>
        <p:blipFill>
          <a:blip r:embed="rId4" cstate="print"/>
          <a:stretch>
            <a:fillRect/>
          </a:stretch>
        </p:blipFill>
        <p:spPr>
          <a:xfrm>
            <a:off x="7822905" y="5090297"/>
            <a:ext cx="1321095" cy="1795334"/>
          </a:xfrm>
          <a:prstGeom prst="rect">
            <a:avLst/>
          </a:prstGeom>
        </p:spPr>
      </p:pic>
      <p:grpSp>
        <p:nvGrpSpPr>
          <p:cNvPr id="6" name="群組 5">
            <a:extLst>
              <a:ext uri="{FF2B5EF4-FFF2-40B4-BE49-F238E27FC236}">
                <a16:creationId xmlns:a16="http://schemas.microsoft.com/office/drawing/2014/main" id="{FBFFAF2C-1F09-B34C-9A9D-2C9CF91B54C7}"/>
              </a:ext>
            </a:extLst>
          </p:cNvPr>
          <p:cNvGrpSpPr/>
          <p:nvPr/>
        </p:nvGrpSpPr>
        <p:grpSpPr>
          <a:xfrm>
            <a:off x="-1656056" y="-34255"/>
            <a:ext cx="3312111" cy="2927198"/>
            <a:chOff x="-1857481" y="-1951465"/>
            <a:chExt cx="4416148" cy="3902930"/>
          </a:xfrm>
        </p:grpSpPr>
        <p:pic>
          <p:nvPicPr>
            <p:cNvPr id="7" name="圖片 6">
              <a:extLst>
                <a:ext uri="{FF2B5EF4-FFF2-40B4-BE49-F238E27FC236}">
                  <a16:creationId xmlns:a16="http://schemas.microsoft.com/office/drawing/2014/main" id="{FFCDEBB7-21D2-B048-AE43-FD58B1A25A1A}"/>
                </a:ext>
              </a:extLst>
            </p:cNvPr>
            <p:cNvPicPr>
              <a:picLocks noChangeAspect="1"/>
            </p:cNvPicPr>
            <p:nvPr/>
          </p:nvPicPr>
          <p:blipFill>
            <a:blip r:embed="rId5" cstate="print"/>
            <a:stretch>
              <a:fillRect/>
            </a:stretch>
          </p:blipFill>
          <p:spPr>
            <a:xfrm>
              <a:off x="-812453" y="-1951465"/>
              <a:ext cx="3371120" cy="3902930"/>
            </a:xfrm>
            <a:prstGeom prst="rect">
              <a:avLst/>
            </a:prstGeom>
          </p:spPr>
        </p:pic>
        <p:pic>
          <p:nvPicPr>
            <p:cNvPr id="8" name="圖片 7">
              <a:extLst>
                <a:ext uri="{FF2B5EF4-FFF2-40B4-BE49-F238E27FC236}">
                  <a16:creationId xmlns:a16="http://schemas.microsoft.com/office/drawing/2014/main" id="{F8D78BC2-24D0-564D-A92A-604AF072AD79}"/>
                </a:ext>
              </a:extLst>
            </p:cNvPr>
            <p:cNvPicPr>
              <a:picLocks noChangeAspect="1"/>
            </p:cNvPicPr>
            <p:nvPr/>
          </p:nvPicPr>
          <p:blipFill>
            <a:blip r:embed="rId5" cstate="print"/>
            <a:stretch>
              <a:fillRect/>
            </a:stretch>
          </p:blipFill>
          <p:spPr>
            <a:xfrm>
              <a:off x="-1857481" y="-1951465"/>
              <a:ext cx="3371120" cy="3902930"/>
            </a:xfrm>
            <a:prstGeom prst="rect">
              <a:avLst/>
            </a:prstGeom>
          </p:spPr>
        </p:pic>
      </p:grpSp>
      <p:sp>
        <p:nvSpPr>
          <p:cNvPr id="9" name="文字方塊 8">
            <a:extLst>
              <a:ext uri="{FF2B5EF4-FFF2-40B4-BE49-F238E27FC236}">
                <a16:creationId xmlns:a16="http://schemas.microsoft.com/office/drawing/2014/main" id="{FB2DF8DB-F7FC-004A-8681-90EA9A339CAA}"/>
              </a:ext>
            </a:extLst>
          </p:cNvPr>
          <p:cNvSpPr txBox="1"/>
          <p:nvPr/>
        </p:nvSpPr>
        <p:spPr>
          <a:xfrm>
            <a:off x="738342" y="1860282"/>
            <a:ext cx="1867819" cy="424732"/>
          </a:xfrm>
          <a:prstGeom prst="rect">
            <a:avLst/>
          </a:prstGeom>
          <a:noFill/>
        </p:spPr>
        <p:txBody>
          <a:bodyPr wrap="none" rtlCol="0">
            <a:spAutoFit/>
          </a:bodyPr>
          <a:lstStyle/>
          <a:p>
            <a:pPr>
              <a:lnSpc>
                <a:spcPct val="90000"/>
              </a:lnSpc>
              <a:spcAft>
                <a:spcPts val="450"/>
              </a:spcAft>
            </a:pPr>
            <a:r>
              <a:rPr lang="zh-TW" altLang="en-US" sz="2400" b="1" kern="0" spc="225" dirty="0">
                <a:solidFill>
                  <a:schemeClr val="tx1">
                    <a:lumMod val="75000"/>
                    <a:lumOff val="25000"/>
                  </a:schemeClr>
                </a:solidFill>
                <a:latin typeface="微軟正黑體" panose="020B0604030504040204" pitchFamily="34" charset="-120"/>
                <a:ea typeface="微軟正黑體" panose="020B0604030504040204" pitchFamily="34" charset="-120"/>
              </a:rPr>
              <a:t>大亞太陽能</a:t>
            </a:r>
            <a:endParaRPr lang="zh-TW" altLang="en-US" sz="2400" b="1" kern="0" spc="225" dirty="0">
              <a:solidFill>
                <a:schemeClr val="tx1">
                  <a:lumMod val="75000"/>
                  <a:lumOff val="25000"/>
                </a:schemeClr>
              </a:solidFill>
              <a:latin typeface="微軟正黑體" panose="020B0604030504040204" pitchFamily="34" charset="-120"/>
              <a:ea typeface="微軟正黑體" panose="020B0604030504040204" pitchFamily="34" charset="-120"/>
              <a:sym typeface="Helvetica" charset="0"/>
            </a:endParaRPr>
          </a:p>
        </p:txBody>
      </p:sp>
      <p:sp>
        <p:nvSpPr>
          <p:cNvPr id="2" name="投影片編號版面配置區 1">
            <a:extLst>
              <a:ext uri="{FF2B5EF4-FFF2-40B4-BE49-F238E27FC236}">
                <a16:creationId xmlns:a16="http://schemas.microsoft.com/office/drawing/2014/main" id="{2528F289-ACA0-47E7-AB2A-C31EBB8F18E0}"/>
              </a:ext>
            </a:extLst>
          </p:cNvPr>
          <p:cNvSpPr>
            <a:spLocks noGrp="1"/>
          </p:cNvSpPr>
          <p:nvPr>
            <p:ph type="sldNum" sz="quarter" idx="12"/>
          </p:nvPr>
        </p:nvSpPr>
        <p:spPr/>
        <p:txBody>
          <a:bodyPr/>
          <a:lstStyle/>
          <a:p>
            <a:fld id="{0DEF9C50-7927-4CF5-A68E-0A99E818B14C}" type="slidenum">
              <a:rPr lang="zh-TW" altLang="en-US" smtClean="0"/>
              <a:pPr/>
              <a:t>7</a:t>
            </a:fld>
            <a:endParaRPr lang="zh-TW" altLang="en-US"/>
          </a:p>
        </p:txBody>
      </p:sp>
      <p:sp>
        <p:nvSpPr>
          <p:cNvPr id="4" name="矩形 3">
            <a:extLst>
              <a:ext uri="{FF2B5EF4-FFF2-40B4-BE49-F238E27FC236}">
                <a16:creationId xmlns:a16="http://schemas.microsoft.com/office/drawing/2014/main" id="{091F8172-D066-B31E-AB0B-2E1515BE4A71}"/>
              </a:ext>
            </a:extLst>
          </p:cNvPr>
          <p:cNvSpPr/>
          <p:nvPr/>
        </p:nvSpPr>
        <p:spPr>
          <a:xfrm>
            <a:off x="4317996" y="6445821"/>
            <a:ext cx="2530624" cy="412179"/>
          </a:xfrm>
          <a:prstGeom prst="rect">
            <a:avLst/>
          </a:prstGeom>
          <a:noFill/>
          <a:ln>
            <a:noFill/>
          </a:ln>
        </p:spPr>
        <p:style>
          <a:lnRef idx="0">
            <a:scrgbClr r="0" g="0" b="0"/>
          </a:lnRef>
          <a:fillRef idx="0">
            <a:scrgbClr r="0" g="0" b="0"/>
          </a:fillRef>
          <a:effectRef idx="0">
            <a:scrgbClr r="0" g="0" b="0"/>
          </a:effectRef>
          <a:fontRef idx="minor">
            <a:schemeClr val="accent3"/>
          </a:fontRef>
        </p:style>
        <p:txBody>
          <a:bodyPr rtlCol="0" anchor="ctr"/>
          <a:lstStyle/>
          <a:p>
            <a:pPr algn="ctr"/>
            <a:r>
              <a:rPr lang="zh-TW" altLang="en-US" sz="1000" b="1" spc="50" dirty="0">
                <a:ln w="0"/>
                <a:solidFill>
                  <a:srgbClr val="FD910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有陽光的地方 就有大亞的產品</a:t>
            </a:r>
          </a:p>
        </p:txBody>
      </p:sp>
    </p:spTree>
    <p:extLst>
      <p:ext uri="{BB962C8B-B14F-4D97-AF65-F5344CB8AC3E}">
        <p14:creationId xmlns:p14="http://schemas.microsoft.com/office/powerpoint/2010/main" val="173661948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圖片 8">
            <a:extLst>
              <a:ext uri="{FF2B5EF4-FFF2-40B4-BE49-F238E27FC236}">
                <a16:creationId xmlns:a16="http://schemas.microsoft.com/office/drawing/2014/main" id="{20DD7623-A8CB-884F-E3B3-756DEED70BCD}"/>
              </a:ext>
            </a:extLst>
          </p:cNvPr>
          <p:cNvPicPr>
            <a:picLocks noChangeAspect="1"/>
          </p:cNvPicPr>
          <p:nvPr/>
        </p:nvPicPr>
        <p:blipFill>
          <a:blip r:embed="rId2"/>
          <a:stretch>
            <a:fillRect/>
          </a:stretch>
        </p:blipFill>
        <p:spPr>
          <a:xfrm>
            <a:off x="1409700" y="2930205"/>
            <a:ext cx="6324600" cy="3457575"/>
          </a:xfrm>
          <a:prstGeom prst="ellipse">
            <a:avLst/>
          </a:prstGeom>
          <a:ln>
            <a:noFill/>
          </a:ln>
          <a:effectLst>
            <a:softEdge rad="112500"/>
          </a:effectLst>
        </p:spPr>
      </p:pic>
      <p:sp>
        <p:nvSpPr>
          <p:cNvPr id="3" name="投影片編號版面配置區 2">
            <a:extLst>
              <a:ext uri="{FF2B5EF4-FFF2-40B4-BE49-F238E27FC236}">
                <a16:creationId xmlns:a16="http://schemas.microsoft.com/office/drawing/2014/main" id="{0B36B5D7-4E34-43EA-854D-B35307018EBA}"/>
              </a:ext>
            </a:extLst>
          </p:cNvPr>
          <p:cNvSpPr>
            <a:spLocks noGrp="1"/>
          </p:cNvSpPr>
          <p:nvPr>
            <p:ph type="sldNum" sz="quarter" idx="4294967295"/>
          </p:nvPr>
        </p:nvSpPr>
        <p:spPr>
          <a:xfrm>
            <a:off x="7010400" y="6356350"/>
            <a:ext cx="2133600" cy="365125"/>
          </a:xfrm>
        </p:spPr>
        <p:txBody>
          <a:bodyPr/>
          <a:lstStyle/>
          <a:p>
            <a:fld id="{0DEF9C50-7927-4CF5-A68E-0A99E818B14C}" type="slidenum">
              <a:rPr lang="zh-TW" altLang="en-US" smtClean="0"/>
              <a:pPr/>
              <a:t>8</a:t>
            </a:fld>
            <a:endParaRPr lang="zh-TW" altLang="en-US"/>
          </a:p>
        </p:txBody>
      </p:sp>
      <p:pic>
        <p:nvPicPr>
          <p:cNvPr id="7" name="圖形 6" descr="太陽">
            <a:extLst>
              <a:ext uri="{FF2B5EF4-FFF2-40B4-BE49-F238E27FC236}">
                <a16:creationId xmlns:a16="http://schemas.microsoft.com/office/drawing/2014/main" id="{0DB48281-2B35-1A19-11DD-F4C97134CBB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256076" y="3406223"/>
            <a:ext cx="648072" cy="576064"/>
          </a:xfrm>
          <a:prstGeom prst="rect">
            <a:avLst/>
          </a:prstGeom>
        </p:spPr>
      </p:pic>
      <p:graphicFrame>
        <p:nvGraphicFramePr>
          <p:cNvPr id="4" name="資料庫圖表 3">
            <a:extLst>
              <a:ext uri="{FF2B5EF4-FFF2-40B4-BE49-F238E27FC236}">
                <a16:creationId xmlns:a16="http://schemas.microsoft.com/office/drawing/2014/main" id="{B0CD4E6F-6C42-C1E3-4E6E-2C54278CA2AD}"/>
              </a:ext>
            </a:extLst>
          </p:cNvPr>
          <p:cNvGraphicFramePr/>
          <p:nvPr>
            <p:extLst>
              <p:ext uri="{D42A27DB-BD31-4B8C-83A1-F6EECF244321}">
                <p14:modId xmlns:p14="http://schemas.microsoft.com/office/powerpoint/2010/main" val="2727347234"/>
              </p:ext>
            </p:extLst>
          </p:nvPr>
        </p:nvGraphicFramePr>
        <p:xfrm>
          <a:off x="0" y="-313660"/>
          <a:ext cx="9144000" cy="5326836"/>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extLst>
      <p:ext uri="{BB962C8B-B14F-4D97-AF65-F5344CB8AC3E}">
        <p14:creationId xmlns:p14="http://schemas.microsoft.com/office/powerpoint/2010/main" val="162981875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a:extLst>
              <a:ext uri="{FF2B5EF4-FFF2-40B4-BE49-F238E27FC236}">
                <a16:creationId xmlns:a16="http://schemas.microsoft.com/office/drawing/2014/main" id="{4583C9EB-D391-4E45-9257-81F0C793B0C6}"/>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333864" y="1929662"/>
            <a:ext cx="3478496" cy="1824737"/>
          </a:xfrm>
          <a:prstGeom prst="rect">
            <a:avLst/>
          </a:prstGeom>
          <a:noFill/>
          <a:extLst>
            <a:ext uri="{909E8E84-426E-40DD-AFC4-6F175D3DCCD1}">
              <a14:hiddenFill xmlns:a14="http://schemas.microsoft.com/office/drawing/2010/main">
                <a:solidFill>
                  <a:srgbClr val="FFFFFF"/>
                </a:solidFill>
              </a14:hiddenFill>
            </a:ext>
          </a:extLst>
        </p:spPr>
      </p:pic>
      <p:pic>
        <p:nvPicPr>
          <p:cNvPr id="7" name="圖片 6">
            <a:extLst>
              <a:ext uri="{FF2B5EF4-FFF2-40B4-BE49-F238E27FC236}">
                <a16:creationId xmlns:a16="http://schemas.microsoft.com/office/drawing/2014/main" id="{3B73747A-FB96-D4EB-DF9D-84E43669F580}"/>
              </a:ext>
            </a:extLst>
          </p:cNvPr>
          <p:cNvPicPr>
            <a:picLocks noChangeAspect="1"/>
          </p:cNvPicPr>
          <p:nvPr/>
        </p:nvPicPr>
        <p:blipFill>
          <a:blip r:embed="rId4" cstate="print">
            <a:extLst>
              <a:ext uri="{BEBA8EAE-BF5A-486C-A8C5-ECC9F3942E4B}">
                <a14:imgProps xmlns:a14="http://schemas.microsoft.com/office/drawing/2010/main">
                  <a14:imgLayer r:embed="rId5">
                    <a14:imgEffect>
                      <a14:artisticPhotocopy/>
                    </a14:imgEffect>
                    <a14:imgEffect>
                      <a14:brightnessContrast contrast="-40000"/>
                    </a14:imgEffect>
                  </a14:imgLayer>
                </a14:imgProps>
              </a:ext>
              <a:ext uri="{28A0092B-C50C-407E-A947-70E740481C1C}">
                <a14:useLocalDpi xmlns:a14="http://schemas.microsoft.com/office/drawing/2010/main" val="0"/>
              </a:ext>
            </a:extLst>
          </a:blip>
          <a:stretch>
            <a:fillRect/>
          </a:stretch>
        </p:blipFill>
        <p:spPr>
          <a:xfrm flipH="1">
            <a:off x="251520" y="5870152"/>
            <a:ext cx="1742604" cy="943224"/>
          </a:xfrm>
          <a:prstGeom prst="rect">
            <a:avLst/>
          </a:prstGeom>
        </p:spPr>
      </p:pic>
      <p:grpSp>
        <p:nvGrpSpPr>
          <p:cNvPr id="3" name="群組 2">
            <a:extLst>
              <a:ext uri="{FF2B5EF4-FFF2-40B4-BE49-F238E27FC236}">
                <a16:creationId xmlns:a16="http://schemas.microsoft.com/office/drawing/2014/main" id="{93AF5F16-260D-03DA-CF11-253E087CF2CA}"/>
              </a:ext>
            </a:extLst>
          </p:cNvPr>
          <p:cNvGrpSpPr/>
          <p:nvPr/>
        </p:nvGrpSpPr>
        <p:grpSpPr>
          <a:xfrm>
            <a:off x="-1418060" y="0"/>
            <a:ext cx="2836120" cy="2276872"/>
            <a:chOff x="-1857481" y="-1951465"/>
            <a:chExt cx="4416148" cy="3902930"/>
          </a:xfrm>
        </p:grpSpPr>
        <p:pic>
          <p:nvPicPr>
            <p:cNvPr id="4" name="圖片 3">
              <a:extLst>
                <a:ext uri="{FF2B5EF4-FFF2-40B4-BE49-F238E27FC236}">
                  <a16:creationId xmlns:a16="http://schemas.microsoft.com/office/drawing/2014/main" id="{A517714C-AAB3-5EDA-19EB-754DAF928B62}"/>
                </a:ext>
              </a:extLst>
            </p:cNvPr>
            <p:cNvPicPr>
              <a:picLocks noChangeAspect="1"/>
            </p:cNvPicPr>
            <p:nvPr/>
          </p:nvPicPr>
          <p:blipFill>
            <a:blip r:embed="rId6" cstate="print"/>
            <a:stretch>
              <a:fillRect/>
            </a:stretch>
          </p:blipFill>
          <p:spPr>
            <a:xfrm>
              <a:off x="-812453" y="-1951465"/>
              <a:ext cx="3371120" cy="3902930"/>
            </a:xfrm>
            <a:prstGeom prst="rect">
              <a:avLst/>
            </a:prstGeom>
          </p:spPr>
        </p:pic>
        <p:pic>
          <p:nvPicPr>
            <p:cNvPr id="5" name="圖片 4">
              <a:extLst>
                <a:ext uri="{FF2B5EF4-FFF2-40B4-BE49-F238E27FC236}">
                  <a16:creationId xmlns:a16="http://schemas.microsoft.com/office/drawing/2014/main" id="{D9F2C37C-BB30-4064-AE92-44CFD4A4AA0E}"/>
                </a:ext>
              </a:extLst>
            </p:cNvPr>
            <p:cNvPicPr>
              <a:picLocks noChangeAspect="1"/>
            </p:cNvPicPr>
            <p:nvPr/>
          </p:nvPicPr>
          <p:blipFill>
            <a:blip r:embed="rId6" cstate="print"/>
            <a:stretch>
              <a:fillRect/>
            </a:stretch>
          </p:blipFill>
          <p:spPr>
            <a:xfrm>
              <a:off x="-1857481" y="-1951465"/>
              <a:ext cx="3371120" cy="3902930"/>
            </a:xfrm>
            <a:prstGeom prst="rect">
              <a:avLst/>
            </a:prstGeom>
          </p:spPr>
        </p:pic>
      </p:grpSp>
      <p:sp>
        <p:nvSpPr>
          <p:cNvPr id="20" name="文字方塊 19">
            <a:extLst>
              <a:ext uri="{FF2B5EF4-FFF2-40B4-BE49-F238E27FC236}">
                <a16:creationId xmlns:a16="http://schemas.microsoft.com/office/drawing/2014/main" id="{3784ED73-02CF-42EC-BF70-8D7E21A0D8FD}"/>
              </a:ext>
            </a:extLst>
          </p:cNvPr>
          <p:cNvSpPr txBox="1"/>
          <p:nvPr/>
        </p:nvSpPr>
        <p:spPr>
          <a:xfrm>
            <a:off x="1171835" y="4005351"/>
            <a:ext cx="6640525" cy="1908215"/>
          </a:xfrm>
          <a:prstGeom prst="rect">
            <a:avLst/>
          </a:prstGeom>
          <a:noFill/>
        </p:spPr>
        <p:txBody>
          <a:bodyPr wrap="square" anchor="ctr">
            <a:spAutoFit/>
          </a:bodyPr>
          <a:lstStyle/>
          <a:p>
            <a:pPr marL="360000" indent="-360000">
              <a:spcBef>
                <a:spcPts val="600"/>
              </a:spcBef>
              <a:spcAft>
                <a:spcPts val="600"/>
              </a:spcAft>
              <a:buFont typeface="Arial" panose="020B0604020202020204" pitchFamily="34" charset="0"/>
              <a:buChar char="•"/>
            </a:pPr>
            <a:r>
              <a:rPr lang="zh-TW" altLang="en-US" sz="1400" dirty="0">
                <a:solidFill>
                  <a:schemeClr val="tx1">
                    <a:lumMod val="75000"/>
                    <a:lumOff val="25000"/>
                  </a:schemeClr>
                </a:solidFill>
                <a:latin typeface="微軟正黑體" panose="020B0604030504040204" pitchFamily="34" charset="-120"/>
                <a:ea typeface="微軟正黑體" panose="020B0604030504040204" pitchFamily="34" charset="-120"/>
              </a:rPr>
              <a:t>成立大亞綠能公司，投資「聚恆」切入太陽能發電領域，同時以行動宣誓大亞集團致力 成為能源串接的領導品牌。</a:t>
            </a:r>
          </a:p>
          <a:p>
            <a:pPr marL="360000" indent="-360000">
              <a:spcBef>
                <a:spcPts val="600"/>
              </a:spcBef>
              <a:spcAft>
                <a:spcPts val="600"/>
              </a:spcAft>
              <a:buFont typeface="Arial" panose="020B0604020202020204" pitchFamily="34" charset="0"/>
              <a:buChar char="•"/>
            </a:pPr>
            <a:r>
              <a:rPr lang="zh-TW" altLang="en-US" sz="1400" dirty="0">
                <a:solidFill>
                  <a:schemeClr val="tx1">
                    <a:lumMod val="75000"/>
                    <a:lumOff val="25000"/>
                  </a:schemeClr>
                </a:solidFill>
                <a:latin typeface="微軟正黑體" panose="020B0604030504040204" pitchFamily="34" charset="-120"/>
                <a:ea typeface="微軟正黑體" panose="020B0604030504040204" pitchFamily="34" charset="-120"/>
              </a:rPr>
              <a:t>導入</a:t>
            </a:r>
            <a:r>
              <a:rPr lang="en-US" altLang="zh-TW" sz="1400" dirty="0">
                <a:solidFill>
                  <a:schemeClr val="tx1">
                    <a:lumMod val="75000"/>
                    <a:lumOff val="25000"/>
                  </a:schemeClr>
                </a:solidFill>
                <a:latin typeface="微軟正黑體" panose="020B0604030504040204" pitchFamily="34" charset="-120"/>
                <a:ea typeface="微軟正黑體" panose="020B0604030504040204" pitchFamily="34" charset="-120"/>
              </a:rPr>
              <a:t>PV-ESCO</a:t>
            </a:r>
            <a:r>
              <a:rPr lang="zh-TW" altLang="en-US" sz="1400" dirty="0">
                <a:solidFill>
                  <a:schemeClr val="tx1">
                    <a:lumMod val="75000"/>
                    <a:lumOff val="25000"/>
                  </a:schemeClr>
                </a:solidFill>
                <a:latin typeface="微軟正黑體" panose="020B0604030504040204" pitchFamily="34" charset="-120"/>
                <a:ea typeface="微軟正黑體" panose="020B0604030504040204" pitchFamily="34" charset="-120"/>
              </a:rPr>
              <a:t>（</a:t>
            </a:r>
            <a:r>
              <a:rPr lang="en-US" altLang="zh-TW" sz="1400" dirty="0">
                <a:solidFill>
                  <a:schemeClr val="tx1">
                    <a:lumMod val="75000"/>
                    <a:lumOff val="25000"/>
                  </a:schemeClr>
                </a:solidFill>
                <a:latin typeface="微軟正黑體" panose="020B0604030504040204" pitchFamily="34" charset="-120"/>
                <a:ea typeface="微軟正黑體" panose="020B0604030504040204" pitchFamily="34" charset="-120"/>
              </a:rPr>
              <a:t>Photovoltaic -Energy Service Company)</a:t>
            </a:r>
            <a:r>
              <a:rPr lang="zh-TW" altLang="en-US" sz="1400" dirty="0">
                <a:solidFill>
                  <a:schemeClr val="tx1">
                    <a:lumMod val="75000"/>
                    <a:lumOff val="25000"/>
                  </a:schemeClr>
                </a:solidFill>
                <a:latin typeface="微軟正黑體" panose="020B0604030504040204" pitchFamily="34" charset="-120"/>
                <a:ea typeface="微軟正黑體" panose="020B0604030504040204" pitchFamily="34" charset="-120"/>
              </a:rPr>
              <a:t>太陽光電能源技術服務業商業模式：減少民眾設置太陽光電</a:t>
            </a:r>
            <a:r>
              <a:rPr lang="en-US" altLang="zh-TW" sz="1400" dirty="0">
                <a:solidFill>
                  <a:schemeClr val="tx1">
                    <a:lumMod val="75000"/>
                    <a:lumOff val="25000"/>
                  </a:schemeClr>
                </a:solidFill>
                <a:latin typeface="微軟正黑體" panose="020B0604030504040204" pitchFamily="34" charset="-120"/>
                <a:ea typeface="微軟正黑體" panose="020B0604030504040204" pitchFamily="34" charset="-120"/>
              </a:rPr>
              <a:t>(PV)</a:t>
            </a:r>
            <a:r>
              <a:rPr lang="zh-TW" altLang="en-US" sz="1400" dirty="0">
                <a:solidFill>
                  <a:schemeClr val="tx1">
                    <a:lumMod val="75000"/>
                    <a:lumOff val="25000"/>
                  </a:schemeClr>
                </a:solidFill>
                <a:latin typeface="微軟正黑體" panose="020B0604030504040204" pitchFamily="34" charset="-120"/>
                <a:ea typeface="微軟正黑體" panose="020B0604030504040204" pitchFamily="34" charset="-120"/>
              </a:rPr>
              <a:t>負擔之設置費用，擴大案場設置規模，引入能源技術服務業精神，結合 </a:t>
            </a:r>
            <a:r>
              <a:rPr lang="en-US" altLang="zh-TW" sz="1400" dirty="0">
                <a:solidFill>
                  <a:schemeClr val="tx1">
                    <a:lumMod val="75000"/>
                    <a:lumOff val="25000"/>
                  </a:schemeClr>
                </a:solidFill>
                <a:latin typeface="微軟正黑體" panose="020B0604030504040204" pitchFamily="34" charset="-120"/>
                <a:ea typeface="微軟正黑體" panose="020B0604030504040204" pitchFamily="34" charset="-120"/>
              </a:rPr>
              <a:t>FIT</a:t>
            </a:r>
            <a:r>
              <a:rPr lang="zh-TW" altLang="en-US" sz="1400" dirty="0">
                <a:solidFill>
                  <a:schemeClr val="tx1">
                    <a:lumMod val="75000"/>
                    <a:lumOff val="25000"/>
                  </a:schemeClr>
                </a:solidFill>
                <a:latin typeface="微軟正黑體" panose="020B0604030504040204" pitchFamily="34" charset="-120"/>
                <a:ea typeface="微軟正黑體" panose="020B0604030504040204" pitchFamily="34" charset="-120"/>
              </a:rPr>
              <a:t>機制，形成</a:t>
            </a:r>
            <a:r>
              <a:rPr lang="en-US" altLang="zh-TW" sz="1400" dirty="0">
                <a:solidFill>
                  <a:schemeClr val="tx1">
                    <a:lumMod val="75000"/>
                    <a:lumOff val="25000"/>
                  </a:schemeClr>
                </a:solidFill>
                <a:latin typeface="微軟正黑體" panose="020B0604030504040204" pitchFamily="34" charset="-120"/>
                <a:ea typeface="微軟正黑體" panose="020B0604030504040204" pitchFamily="34" charset="-120"/>
              </a:rPr>
              <a:t>PV-ESCO</a:t>
            </a:r>
            <a:r>
              <a:rPr lang="zh-TW" altLang="en-US" sz="1400" dirty="0">
                <a:solidFill>
                  <a:schemeClr val="tx1">
                    <a:lumMod val="75000"/>
                    <a:lumOff val="25000"/>
                  </a:schemeClr>
                </a:solidFill>
                <a:latin typeface="微軟正黑體" panose="020B0604030504040204" pitchFamily="34" charset="-120"/>
                <a:ea typeface="微軟正黑體" panose="020B0604030504040204" pitchFamily="34" charset="-120"/>
              </a:rPr>
              <a:t>模式。</a:t>
            </a:r>
          </a:p>
          <a:p>
            <a:pPr marL="360000" indent="-360000">
              <a:spcBef>
                <a:spcPts val="600"/>
              </a:spcBef>
              <a:spcAft>
                <a:spcPts val="600"/>
              </a:spcAft>
              <a:buFont typeface="Arial" panose="020B0604020202020204" pitchFamily="34" charset="0"/>
              <a:buChar char="•"/>
            </a:pPr>
            <a:r>
              <a:rPr lang="zh-TW" altLang="en-US" sz="1400" dirty="0">
                <a:solidFill>
                  <a:schemeClr val="tx1">
                    <a:lumMod val="75000"/>
                    <a:lumOff val="25000"/>
                  </a:schemeClr>
                </a:solidFill>
                <a:latin typeface="微軟正黑體" panose="020B0604030504040204" pitchFamily="34" charset="-120"/>
                <a:ea typeface="微軟正黑體" panose="020B0604030504040204" pitchFamily="34" charset="-120"/>
              </a:rPr>
              <a:t>提供自發自用</a:t>
            </a:r>
            <a:r>
              <a:rPr lang="en-US" altLang="zh-TW" sz="1400" dirty="0">
                <a:solidFill>
                  <a:schemeClr val="tx1">
                    <a:lumMod val="75000"/>
                    <a:lumOff val="25000"/>
                  </a:schemeClr>
                </a:solidFill>
                <a:latin typeface="微軟正黑體" panose="020B0604030504040204" pitchFamily="34" charset="-120"/>
                <a:ea typeface="微軟正黑體" panose="020B0604030504040204" pitchFamily="34" charset="-120"/>
              </a:rPr>
              <a:t>PV</a:t>
            </a:r>
            <a:r>
              <a:rPr lang="zh-TW" altLang="en-US" sz="1400" dirty="0">
                <a:solidFill>
                  <a:schemeClr val="tx1">
                    <a:lumMod val="75000"/>
                    <a:lumOff val="25000"/>
                  </a:schemeClr>
                </a:solidFill>
                <a:latin typeface="微軟正黑體" panose="020B0604030504040204" pitchFamily="34" charset="-120"/>
                <a:ea typeface="微軟正黑體" panose="020B0604030504040204" pitchFamily="34" charset="-120"/>
              </a:rPr>
              <a:t>建置服務、屋頂出租建置</a:t>
            </a:r>
            <a:r>
              <a:rPr lang="en-US" altLang="zh-TW" sz="1400" dirty="0">
                <a:solidFill>
                  <a:schemeClr val="tx1">
                    <a:lumMod val="75000"/>
                    <a:lumOff val="25000"/>
                  </a:schemeClr>
                </a:solidFill>
                <a:latin typeface="微軟正黑體" panose="020B0604030504040204" pitchFamily="34" charset="-120"/>
                <a:ea typeface="微軟正黑體" panose="020B0604030504040204" pitchFamily="34" charset="-120"/>
              </a:rPr>
              <a:t>PV</a:t>
            </a:r>
            <a:r>
              <a:rPr lang="zh-TW" altLang="en-US" sz="1400" dirty="0">
                <a:solidFill>
                  <a:schemeClr val="tx1">
                    <a:lumMod val="75000"/>
                    <a:lumOff val="25000"/>
                  </a:schemeClr>
                </a:solidFill>
                <a:latin typeface="微軟正黑體" panose="020B0604030504040204" pitchFamily="34" charset="-120"/>
                <a:ea typeface="微軟正黑體" panose="020B0604030504040204" pitchFamily="34" charset="-120"/>
              </a:rPr>
              <a:t>服務、地面型、水面型、漁電共生型</a:t>
            </a:r>
            <a:r>
              <a:rPr lang="en-US" altLang="zh-TW" sz="1400" dirty="0">
                <a:solidFill>
                  <a:schemeClr val="tx1">
                    <a:lumMod val="75000"/>
                    <a:lumOff val="25000"/>
                  </a:schemeClr>
                </a:solidFill>
                <a:latin typeface="微軟正黑體" panose="020B0604030504040204" pitchFamily="34" charset="-120"/>
                <a:ea typeface="微軟正黑體" panose="020B0604030504040204" pitchFamily="34" charset="-120"/>
              </a:rPr>
              <a:t>PV</a:t>
            </a:r>
            <a:r>
              <a:rPr lang="zh-TW" altLang="en-US" sz="1400" dirty="0">
                <a:solidFill>
                  <a:schemeClr val="tx1">
                    <a:lumMod val="75000"/>
                    <a:lumOff val="25000"/>
                  </a:schemeClr>
                </a:solidFill>
                <a:latin typeface="微軟正黑體" panose="020B0604030504040204" pitchFamily="34" charset="-120"/>
                <a:ea typeface="微軟正黑體" panose="020B0604030504040204" pitchFamily="34" charset="-120"/>
              </a:rPr>
              <a:t>建置服務。</a:t>
            </a:r>
            <a:endParaRPr lang="zh-TW" altLang="en-US" sz="1400" spc="225" dirty="0">
              <a:solidFill>
                <a:schemeClr val="tx1">
                  <a:lumMod val="75000"/>
                  <a:lumOff val="25000"/>
                </a:schemeClr>
              </a:solidFill>
              <a:latin typeface="微軟正黑體" panose="020B0604030504040204" pitchFamily="34" charset="-120"/>
              <a:ea typeface="微軟正黑體" panose="020B0604030504040204" pitchFamily="34" charset="-120"/>
            </a:endParaRPr>
          </a:p>
        </p:txBody>
      </p:sp>
      <p:sp>
        <p:nvSpPr>
          <p:cNvPr id="10" name="文字方塊 9">
            <a:extLst>
              <a:ext uri="{FF2B5EF4-FFF2-40B4-BE49-F238E27FC236}">
                <a16:creationId xmlns:a16="http://schemas.microsoft.com/office/drawing/2014/main" id="{FFE65E76-EA9C-4C53-B0BE-205F20600AF9}"/>
              </a:ext>
            </a:extLst>
          </p:cNvPr>
          <p:cNvSpPr txBox="1"/>
          <p:nvPr/>
        </p:nvSpPr>
        <p:spPr>
          <a:xfrm>
            <a:off x="1053920" y="761687"/>
            <a:ext cx="1531188" cy="461665"/>
          </a:xfrm>
          <a:prstGeom prst="rect">
            <a:avLst/>
          </a:prstGeom>
          <a:noFill/>
        </p:spPr>
        <p:txBody>
          <a:bodyPr wrap="none" rtlCol="0">
            <a:spAutoFit/>
          </a:bodyPr>
          <a:lstStyle/>
          <a:p>
            <a:r>
              <a:rPr lang="zh-TW" altLang="en-US" sz="2400" b="1" spc="225" dirty="0">
                <a:solidFill>
                  <a:schemeClr val="tx1">
                    <a:lumMod val="75000"/>
                    <a:lumOff val="25000"/>
                  </a:schemeClr>
                </a:solidFill>
                <a:latin typeface="微軟正黑體" panose="020B0604030504040204" pitchFamily="34" charset="-120"/>
                <a:ea typeface="微軟正黑體" panose="020B0604030504040204" pitchFamily="34" charset="-120"/>
              </a:rPr>
              <a:t>綠電布局</a:t>
            </a:r>
          </a:p>
        </p:txBody>
      </p:sp>
      <p:sp>
        <p:nvSpPr>
          <p:cNvPr id="21" name="文字方塊 20">
            <a:extLst>
              <a:ext uri="{FF2B5EF4-FFF2-40B4-BE49-F238E27FC236}">
                <a16:creationId xmlns:a16="http://schemas.microsoft.com/office/drawing/2014/main" id="{F603CCE1-5A92-4C5B-93E6-86133AC62AB2}"/>
              </a:ext>
            </a:extLst>
          </p:cNvPr>
          <p:cNvSpPr txBox="1"/>
          <p:nvPr/>
        </p:nvSpPr>
        <p:spPr>
          <a:xfrm>
            <a:off x="981653" y="1350474"/>
            <a:ext cx="6701009" cy="341632"/>
          </a:xfrm>
          <a:prstGeom prst="rect">
            <a:avLst/>
          </a:prstGeom>
          <a:noFill/>
        </p:spPr>
        <p:txBody>
          <a:bodyPr wrap="square">
            <a:spAutoFit/>
          </a:bodyPr>
          <a:lstStyle/>
          <a:p>
            <a:pPr marL="42863">
              <a:lnSpc>
                <a:spcPct val="90000"/>
              </a:lnSpc>
              <a:spcAft>
                <a:spcPts val="450"/>
              </a:spcAft>
            </a:pPr>
            <a:r>
              <a:rPr lang="zh-TW" altLang="en-US" b="1" spc="225" dirty="0">
                <a:solidFill>
                  <a:schemeClr val="tx1">
                    <a:lumMod val="75000"/>
                    <a:lumOff val="25000"/>
                  </a:schemeClr>
                </a:solidFill>
                <a:latin typeface="Microsoft JhengHei" panose="020B0604030504040204" pitchFamily="34" charset="-120"/>
                <a:ea typeface="Microsoft JhengHei" panose="020B0604030504040204" pitchFamily="34" charset="-120"/>
              </a:rPr>
              <a:t>太陽能產業</a:t>
            </a:r>
            <a:endParaRPr lang="en-US" altLang="zh-TW" b="1" spc="225" dirty="0">
              <a:solidFill>
                <a:schemeClr val="tx1">
                  <a:lumMod val="75000"/>
                  <a:lumOff val="25000"/>
                </a:schemeClr>
              </a:solidFill>
              <a:latin typeface="Microsoft JhengHei" panose="020B0604030504040204" pitchFamily="34" charset="-120"/>
              <a:ea typeface="Microsoft JhengHei" panose="020B0604030504040204" pitchFamily="34" charset="-120"/>
            </a:endParaRPr>
          </a:p>
        </p:txBody>
      </p:sp>
      <p:pic>
        <p:nvPicPr>
          <p:cNvPr id="1027" name="Picture 3">
            <a:extLst>
              <a:ext uri="{FF2B5EF4-FFF2-40B4-BE49-F238E27FC236}">
                <a16:creationId xmlns:a16="http://schemas.microsoft.com/office/drawing/2014/main" id="{7D7311BB-BDCD-490A-974A-7A20B7E36980}"/>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115615" y="1929661"/>
            <a:ext cx="3250672" cy="1824737"/>
          </a:xfrm>
          <a:prstGeom prst="rect">
            <a:avLst/>
          </a:prstGeom>
          <a:noFill/>
          <a:extLst>
            <a:ext uri="{909E8E84-426E-40DD-AFC4-6F175D3DCCD1}">
              <a14:hiddenFill xmlns:a14="http://schemas.microsoft.com/office/drawing/2010/main">
                <a:solidFill>
                  <a:srgbClr val="FFFFFF"/>
                </a:solidFill>
              </a14:hiddenFill>
            </a:ext>
          </a:extLst>
        </p:spPr>
      </p:pic>
      <p:sp>
        <p:nvSpPr>
          <p:cNvPr id="2" name="投影片編號版面配置區 1">
            <a:extLst>
              <a:ext uri="{FF2B5EF4-FFF2-40B4-BE49-F238E27FC236}">
                <a16:creationId xmlns:a16="http://schemas.microsoft.com/office/drawing/2014/main" id="{4C6A06DE-ABBF-43E3-BFCD-B786F807B15E}"/>
              </a:ext>
            </a:extLst>
          </p:cNvPr>
          <p:cNvSpPr>
            <a:spLocks noGrp="1"/>
          </p:cNvSpPr>
          <p:nvPr>
            <p:ph type="sldNum" sz="quarter" idx="12"/>
          </p:nvPr>
        </p:nvSpPr>
        <p:spPr>
          <a:xfrm>
            <a:off x="8737600" y="6356351"/>
            <a:ext cx="2844800" cy="365125"/>
          </a:xfrm>
          <a:prstGeom prst="rect">
            <a:avLst/>
          </a:prstGeom>
        </p:spPr>
        <p:txBody>
          <a:bodyPr vert="horz" lIns="91440" tIns="45720" rIns="91440" bIns="45720" rtlCol="0" anchor="ctr"/>
          <a:lstStyle>
            <a:defPPr>
              <a:defRPr lang="zh-TW"/>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8C89DEB-3A96-4859-9A12-208015B5559B}" type="slidenum">
              <a:rPr lang="zh-TW" altLang="en-US" smtClean="0"/>
              <a:pPr/>
              <a:t>9</a:t>
            </a:fld>
            <a:endParaRPr lang="zh-TW" altLang="en-US"/>
          </a:p>
        </p:txBody>
      </p:sp>
    </p:spTree>
    <p:extLst>
      <p:ext uri="{BB962C8B-B14F-4D97-AF65-F5344CB8AC3E}">
        <p14:creationId xmlns:p14="http://schemas.microsoft.com/office/powerpoint/2010/main" val="2887783932"/>
      </p:ext>
    </p:extLst>
  </p:cSld>
  <p:clrMapOvr>
    <a:masterClrMapping/>
  </p:clrMapOvr>
</p:sld>
</file>

<file path=ppt/theme/theme1.xml><?xml version="1.0" encoding="utf-8"?>
<a:theme xmlns:a="http://schemas.openxmlformats.org/drawingml/2006/main" name="1_Office 佈景主題">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佈景主題">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佈景主題">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佈景主題">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6893</TotalTime>
  <Words>1754</Words>
  <Application>Microsoft Office PowerPoint</Application>
  <PresentationFormat>如螢幕大小 (4:3)</PresentationFormat>
  <Paragraphs>308</Paragraphs>
  <Slides>23</Slides>
  <Notes>12</Notes>
  <HiddenSlides>0</HiddenSlides>
  <MMClips>0</MMClips>
  <ScaleCrop>false</ScaleCrop>
  <HeadingPairs>
    <vt:vector size="6" baseType="variant">
      <vt:variant>
        <vt:lpstr>使用字型</vt:lpstr>
      </vt:variant>
      <vt:variant>
        <vt:i4>7</vt:i4>
      </vt:variant>
      <vt:variant>
        <vt:lpstr>佈景主題</vt:lpstr>
      </vt:variant>
      <vt:variant>
        <vt:i4>2</vt:i4>
      </vt:variant>
      <vt:variant>
        <vt:lpstr>投影片標題</vt:lpstr>
      </vt:variant>
      <vt:variant>
        <vt:i4>23</vt:i4>
      </vt:variant>
    </vt:vector>
  </HeadingPairs>
  <TitlesOfParts>
    <vt:vector size="32" baseType="lpstr">
      <vt:lpstr>細明體</vt:lpstr>
      <vt:lpstr>Microsoft JhengHei</vt:lpstr>
      <vt:lpstr>Microsoft JhengHei</vt:lpstr>
      <vt:lpstr>新細明體</vt:lpstr>
      <vt:lpstr>Arial</vt:lpstr>
      <vt:lpstr>Calibri</vt:lpstr>
      <vt:lpstr>Wingdings</vt:lpstr>
      <vt:lpstr>1_Office 佈景主題</vt:lpstr>
      <vt:lpstr>Office 佈景主題</vt:lpstr>
      <vt:lpstr>2022年業績說明會</vt:lpstr>
      <vt:lpstr>免責聲明</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Q &amp; A</vt:lpstr>
      <vt:lpstr>PowerPoint 簡報</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簡報</dc:title>
  <dc:creator>EasonCL Chien</dc:creator>
  <cp:lastModifiedBy>亞 大</cp:lastModifiedBy>
  <cp:revision>884</cp:revision>
  <dcterms:created xsi:type="dcterms:W3CDTF">2015-09-11T13:57:23Z</dcterms:created>
  <dcterms:modified xsi:type="dcterms:W3CDTF">2023-03-27T06:41:23Z</dcterms:modified>
</cp:coreProperties>
</file>